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2192000" cy="6858000"/>
  <p:notesSz cx="6858000" cy="9144000"/>
  <p:embeddedFontLst>
    <p:embeddedFont>
      <p:font typeface="Caveat" panose="020B0600000101010101" charset="0"/>
      <p:regular r:id="rId22"/>
      <p:bold r:id="rId23"/>
    </p:embeddedFont>
    <p:embeddedFont>
      <p:font typeface="Calibri" panose="020F0502020204030204" pitchFamily="34" charset="0"/>
      <p:regular r:id="rId24"/>
      <p:bold r:id="rId25"/>
      <p:italic r:id="rId26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8" roundtripDataSignature="AMtx7mhUAMaG5DRjgud9UqnEgGGaQAcLF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6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customschemas.google.com/relationships/presentationmetadata" Target="meta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9" name="Google Shape;8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f2fa368263_0_15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3" name="Google Shape;183;gf2fa368263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9" name="Google Shape;18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9" name="Google Shape;19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f2fa368263_0_17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9" name="Google Shape;209;gf2fa368263_0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5" name="Google Shape;215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5" name="Google Shape;225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5" name="Google Shape;235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f2fa368263_0_1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5" name="Google Shape;245;gf2fa368263_0_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51" name="Google Shape;251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57" name="Google Shape;257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6" name="Google Shape;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7" name="Google Shape;11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3" name="Google Shape;12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2" name="Google Shape;13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0" name="Google Shape;14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f2fa368263_0_1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2" name="Google Shape;152;gf2fa368263_0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8" name="Google Shape;15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1" name="Google Shape;17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1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1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8;p19"/>
          <p:cNvSpPr txBox="1">
            <a:spLocks noGrp="1"/>
          </p:cNvSpPr>
          <p:nvPr>
            <p:ph type="ctrTitle"/>
          </p:nvPr>
        </p:nvSpPr>
        <p:spPr>
          <a:xfrm>
            <a:off x="603504" y="770467"/>
            <a:ext cx="10782300" cy="33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800"/>
              <a:buFont typeface="Calibri"/>
              <a:buNone/>
              <a:defRPr sz="88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9"/>
          <p:cNvSpPr txBox="1">
            <a:spLocks noGrp="1"/>
          </p:cNvSpPr>
          <p:nvPr>
            <p:ph type="subTitle" idx="1"/>
          </p:nvPr>
        </p:nvSpPr>
        <p:spPr>
          <a:xfrm>
            <a:off x="667512" y="4206876"/>
            <a:ext cx="9228201" cy="1645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ctr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800"/>
              <a:buNone/>
              <a:defRPr sz="2800"/>
            </a:lvl2pPr>
            <a:lvl3pPr lvl="2" algn="ctr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400"/>
              <a:buNone/>
              <a:defRPr sz="2400"/>
            </a:lvl3pPr>
            <a:lvl4pPr lvl="3" algn="ctr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None/>
              <a:defRPr sz="2000"/>
            </a:lvl4pPr>
            <a:lvl5pPr lvl="4" algn="ctr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None/>
              <a:defRPr sz="2000"/>
            </a:lvl5pPr>
            <a:lvl6pPr lvl="5" algn="ctr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None/>
              <a:defRPr sz="2000"/>
            </a:lvl6pPr>
            <a:lvl7pPr lvl="6" algn="ctr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None/>
              <a:defRPr sz="2000"/>
            </a:lvl7pPr>
            <a:lvl8pPr lvl="7" algn="ctr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None/>
              <a:defRPr sz="2000"/>
            </a:lvl8pPr>
            <a:lvl9pPr lvl="8" algn="ctr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0" name="Google Shape;20;p19"/>
          <p:cNvSpPr txBox="1">
            <a:spLocks noGrp="1"/>
          </p:cNvSpPr>
          <p:nvPr>
            <p:ph type="dt" idx="10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9"/>
          <p:cNvSpPr txBox="1">
            <a:spLocks noGrp="1"/>
          </p:cNvSpPr>
          <p:nvPr>
            <p:ph type="ftr" idx="11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19"/>
          <p:cNvSpPr txBox="1">
            <a:spLocks noGrp="1"/>
          </p:cNvSpPr>
          <p:nvPr>
            <p:ph type="sldNum" idx="12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300"/>
              <a:buFont typeface="Arial"/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300"/>
              <a:buFont typeface="Arial"/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300"/>
              <a:buFont typeface="Arial"/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300"/>
              <a:buFont typeface="Arial"/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300"/>
              <a:buFont typeface="Arial"/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300"/>
              <a:buFont typeface="Arial"/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300"/>
              <a:buFont typeface="Arial"/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300"/>
              <a:buFont typeface="Arial"/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300"/>
              <a:buFont typeface="Arial"/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8"/>
          <p:cNvSpPr txBox="1"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8"/>
          <p:cNvSpPr txBox="1">
            <a:spLocks noGrp="1"/>
          </p:cNvSpPr>
          <p:nvPr>
            <p:ph type="body" idx="1"/>
          </p:nvPr>
        </p:nvSpPr>
        <p:spPr>
          <a:xfrm rot="5400000">
            <a:off x="4170426" y="-1482090"/>
            <a:ext cx="3766185" cy="10753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1pPr>
            <a:lvl2pPr marL="914400" lvl="1" indent="-3429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2pPr>
            <a:lvl3pPr marL="1371600" lvl="2" indent="-3429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3pPr>
            <a:lvl4pPr marL="1828800" lvl="3" indent="-3429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4pPr>
            <a:lvl5pPr marL="2286000" lvl="4" indent="-3429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5pPr>
            <a:lvl6pPr marL="2743200" lvl="5" indent="-3429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6pPr>
            <a:lvl7pPr marL="3200400" lvl="6" indent="-3429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7pPr>
            <a:lvl8pPr marL="3657600" lvl="7" indent="-3429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8pPr>
            <a:lvl9pPr marL="4114800" lvl="8" indent="-3429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9pPr>
          </a:lstStyle>
          <a:p>
            <a:endParaRPr/>
          </a:p>
        </p:txBody>
      </p:sp>
      <p:sp>
        <p:nvSpPr>
          <p:cNvPr id="78" name="Google Shape;78;p28"/>
          <p:cNvSpPr txBox="1">
            <a:spLocks noGrp="1"/>
          </p:cNvSpPr>
          <p:nvPr>
            <p:ph type="dt" idx="10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8"/>
          <p:cNvSpPr txBox="1">
            <a:spLocks noGrp="1"/>
          </p:cNvSpPr>
          <p:nvPr>
            <p:ph type="ftr" idx="11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28"/>
          <p:cNvSpPr txBox="1">
            <a:spLocks noGrp="1"/>
          </p:cNvSpPr>
          <p:nvPr>
            <p:ph type="sldNum" idx="12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300"/>
              <a:buFont typeface="Arial"/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300"/>
              <a:buFont typeface="Arial"/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300"/>
              <a:buFont typeface="Arial"/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300"/>
              <a:buFont typeface="Arial"/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300"/>
              <a:buFont typeface="Arial"/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300"/>
              <a:buFont typeface="Arial"/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300"/>
              <a:buFont typeface="Arial"/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300"/>
              <a:buFont typeface="Arial"/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300"/>
              <a:buFont typeface="Arial"/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9"/>
          <p:cNvSpPr txBox="1">
            <a:spLocks noGrp="1"/>
          </p:cNvSpPr>
          <p:nvPr>
            <p:ph type="title"/>
          </p:nvPr>
        </p:nvSpPr>
        <p:spPr>
          <a:xfrm rot="5400000">
            <a:off x="7658100" y="1781175"/>
            <a:ext cx="4800600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9"/>
          <p:cNvSpPr txBox="1">
            <a:spLocks noGrp="1"/>
          </p:cNvSpPr>
          <p:nvPr>
            <p:ph type="body" idx="1"/>
          </p:nvPr>
        </p:nvSpPr>
        <p:spPr>
          <a:xfrm rot="5400000">
            <a:off x="1938338" y="-452437"/>
            <a:ext cx="5400675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1pPr>
            <a:lvl2pPr marL="914400" lvl="1" indent="-3429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2pPr>
            <a:lvl3pPr marL="1371600" lvl="2" indent="-3429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3pPr>
            <a:lvl4pPr marL="1828800" lvl="3" indent="-3429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4pPr>
            <a:lvl5pPr marL="2286000" lvl="4" indent="-3429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5pPr>
            <a:lvl6pPr marL="2743200" lvl="5" indent="-3429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6pPr>
            <a:lvl7pPr marL="3200400" lvl="6" indent="-3429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7pPr>
            <a:lvl8pPr marL="3657600" lvl="7" indent="-3429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8pPr>
            <a:lvl9pPr marL="4114800" lvl="8" indent="-3429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9pPr>
          </a:lstStyle>
          <a:p>
            <a:endParaRPr/>
          </a:p>
        </p:txBody>
      </p:sp>
      <p:sp>
        <p:nvSpPr>
          <p:cNvPr id="84" name="Google Shape;84;p29"/>
          <p:cNvSpPr txBox="1">
            <a:spLocks noGrp="1"/>
          </p:cNvSpPr>
          <p:nvPr>
            <p:ph type="dt" idx="10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29"/>
          <p:cNvSpPr txBox="1">
            <a:spLocks noGrp="1"/>
          </p:cNvSpPr>
          <p:nvPr>
            <p:ph type="ftr" idx="11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29"/>
          <p:cNvSpPr txBox="1">
            <a:spLocks noGrp="1"/>
          </p:cNvSpPr>
          <p:nvPr>
            <p:ph type="sldNum" idx="12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300"/>
              <a:buFont typeface="Arial"/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300"/>
              <a:buFont typeface="Arial"/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300"/>
              <a:buFont typeface="Arial"/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300"/>
              <a:buFont typeface="Arial"/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300"/>
              <a:buFont typeface="Arial"/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300"/>
              <a:buFont typeface="Arial"/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300"/>
              <a:buFont typeface="Arial"/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300"/>
              <a:buFont typeface="Arial"/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300"/>
              <a:buFont typeface="Arial"/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20"/>
          <p:cNvSpPr txBox="1"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20"/>
          <p:cNvSpPr txBox="1">
            <a:spLocks noGrp="1"/>
          </p:cNvSpPr>
          <p:nvPr>
            <p:ph type="body" idx="1"/>
          </p:nvPr>
        </p:nvSpPr>
        <p:spPr>
          <a:xfrm>
            <a:off x="676656" y="1998134"/>
            <a:ext cx="4663440" cy="376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400"/>
              <a:buChar char=" "/>
              <a:defRPr sz="2400"/>
            </a:lvl1pPr>
            <a:lvl2pPr marL="914400" lvl="1" indent="-3556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Char char=" "/>
              <a:defRPr sz="2000"/>
            </a:lvl2pPr>
            <a:lvl3pPr marL="1371600" lvl="2" indent="-3429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 sz="1800"/>
            </a:lvl3pPr>
            <a:lvl4pPr marL="1828800" lvl="3" indent="-3302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Char char=" "/>
              <a:defRPr sz="1600"/>
            </a:lvl4pPr>
            <a:lvl5pPr marL="2286000" lvl="4" indent="-3302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Char char=" "/>
              <a:defRPr sz="1600"/>
            </a:lvl5pPr>
            <a:lvl6pPr marL="2743200" lvl="5" indent="-3302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Char char=" "/>
              <a:defRPr sz="1600"/>
            </a:lvl6pPr>
            <a:lvl7pPr marL="3200400" lvl="6" indent="-3302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Char char=" "/>
              <a:defRPr sz="1600"/>
            </a:lvl7pPr>
            <a:lvl8pPr marL="3657600" lvl="7" indent="-3302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Char char=" "/>
              <a:defRPr sz="1600"/>
            </a:lvl8pPr>
            <a:lvl9pPr marL="4114800" lvl="8" indent="-3302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Char char=" "/>
              <a:defRPr sz="1600"/>
            </a:lvl9pPr>
          </a:lstStyle>
          <a:p>
            <a:endParaRPr/>
          </a:p>
        </p:txBody>
      </p:sp>
      <p:sp>
        <p:nvSpPr>
          <p:cNvPr id="26" name="Google Shape;26;p20"/>
          <p:cNvSpPr txBox="1">
            <a:spLocks noGrp="1"/>
          </p:cNvSpPr>
          <p:nvPr>
            <p:ph type="body" idx="2"/>
          </p:nvPr>
        </p:nvSpPr>
        <p:spPr>
          <a:xfrm>
            <a:off x="6011330" y="1998134"/>
            <a:ext cx="4663440" cy="376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400"/>
              <a:buChar char=" "/>
              <a:defRPr sz="2400"/>
            </a:lvl1pPr>
            <a:lvl2pPr marL="914400" lvl="1" indent="-3556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Char char=" "/>
              <a:defRPr sz="2000"/>
            </a:lvl2pPr>
            <a:lvl3pPr marL="1371600" lvl="2" indent="-3429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 sz="1800"/>
            </a:lvl3pPr>
            <a:lvl4pPr marL="1828800" lvl="3" indent="-3302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Char char=" "/>
              <a:defRPr sz="1600"/>
            </a:lvl4pPr>
            <a:lvl5pPr marL="2286000" lvl="4" indent="-3302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Char char=" "/>
              <a:defRPr sz="1600"/>
            </a:lvl5pPr>
            <a:lvl6pPr marL="2743200" lvl="5" indent="-3302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Char char=" "/>
              <a:defRPr sz="1600"/>
            </a:lvl6pPr>
            <a:lvl7pPr marL="3200400" lvl="6" indent="-3302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Char char=" "/>
              <a:defRPr sz="1600"/>
            </a:lvl7pPr>
            <a:lvl8pPr marL="3657600" lvl="7" indent="-3302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Char char=" "/>
              <a:defRPr sz="1600"/>
            </a:lvl8pPr>
            <a:lvl9pPr marL="4114800" lvl="8" indent="-3302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Char char=" "/>
              <a:defRPr sz="1600"/>
            </a:lvl9pPr>
          </a:lstStyle>
          <a:p>
            <a:endParaRPr/>
          </a:p>
        </p:txBody>
      </p:sp>
      <p:sp>
        <p:nvSpPr>
          <p:cNvPr id="27" name="Google Shape;27;p20"/>
          <p:cNvSpPr txBox="1">
            <a:spLocks noGrp="1"/>
          </p:cNvSpPr>
          <p:nvPr>
            <p:ph type="dt" idx="10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20"/>
          <p:cNvSpPr txBox="1">
            <a:spLocks noGrp="1"/>
          </p:cNvSpPr>
          <p:nvPr>
            <p:ph type="ftr" idx="11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20"/>
          <p:cNvSpPr txBox="1">
            <a:spLocks noGrp="1"/>
          </p:cNvSpPr>
          <p:nvPr>
            <p:ph type="sldNum" idx="12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300"/>
              <a:buFont typeface="Arial"/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300"/>
              <a:buFont typeface="Arial"/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300"/>
              <a:buFont typeface="Arial"/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300"/>
              <a:buFont typeface="Arial"/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300"/>
              <a:buFont typeface="Arial"/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300"/>
              <a:buFont typeface="Arial"/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300"/>
              <a:buFont typeface="Arial"/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300"/>
              <a:buFont typeface="Arial"/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300"/>
              <a:buFont typeface="Arial"/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21"/>
          <p:cNvSpPr txBox="1"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21"/>
          <p:cNvSpPr txBox="1">
            <a:spLocks noGrp="1"/>
          </p:cNvSpPr>
          <p:nvPr>
            <p:ph type="body" idx="1"/>
          </p:nvPr>
        </p:nvSpPr>
        <p:spPr>
          <a:xfrm>
            <a:off x="676656" y="2011680"/>
            <a:ext cx="10753800" cy="3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1pPr>
            <a:lvl2pPr marL="914400" lvl="1" indent="-3429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2pPr>
            <a:lvl3pPr marL="1371600" lvl="2" indent="-3429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3pPr>
            <a:lvl4pPr marL="1828800" lvl="3" indent="-3429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4pPr>
            <a:lvl5pPr marL="2286000" lvl="4" indent="-3429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5pPr>
            <a:lvl6pPr marL="2743200" lvl="5" indent="-3429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6pPr>
            <a:lvl7pPr marL="3200400" lvl="6" indent="-3429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7pPr>
            <a:lvl8pPr marL="3657600" lvl="7" indent="-3429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8pPr>
            <a:lvl9pPr marL="4114800" lvl="8" indent="-3429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9pPr>
          </a:lstStyle>
          <a:p>
            <a:endParaRPr/>
          </a:p>
        </p:txBody>
      </p:sp>
      <p:sp>
        <p:nvSpPr>
          <p:cNvPr id="33" name="Google Shape;33;p21"/>
          <p:cNvSpPr txBox="1">
            <a:spLocks noGrp="1"/>
          </p:cNvSpPr>
          <p:nvPr>
            <p:ph type="dt" idx="10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21"/>
          <p:cNvSpPr txBox="1">
            <a:spLocks noGrp="1"/>
          </p:cNvSpPr>
          <p:nvPr>
            <p:ph type="ftr" idx="11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1"/>
          <p:cNvSpPr txBox="1">
            <a:spLocks noGrp="1"/>
          </p:cNvSpPr>
          <p:nvPr>
            <p:ph type="sldNum" idx="12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300"/>
              <a:buFont typeface="Arial"/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300"/>
              <a:buFont typeface="Arial"/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300"/>
              <a:buFont typeface="Arial"/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300"/>
              <a:buFont typeface="Arial"/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300"/>
              <a:buFont typeface="Arial"/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300"/>
              <a:buFont typeface="Arial"/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300"/>
              <a:buFont typeface="Arial"/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300"/>
              <a:buFont typeface="Arial"/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300"/>
              <a:buFont typeface="Arial"/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2"/>
          <p:cNvSpPr txBox="1"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22"/>
          <p:cNvSpPr txBox="1">
            <a:spLocks noGrp="1"/>
          </p:cNvSpPr>
          <p:nvPr>
            <p:ph type="dt" idx="10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22"/>
          <p:cNvSpPr txBox="1">
            <a:spLocks noGrp="1"/>
          </p:cNvSpPr>
          <p:nvPr>
            <p:ph type="ftr" idx="11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22"/>
          <p:cNvSpPr txBox="1">
            <a:spLocks noGrp="1"/>
          </p:cNvSpPr>
          <p:nvPr>
            <p:ph type="sldNum" idx="12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300"/>
              <a:buFont typeface="Arial"/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300"/>
              <a:buFont typeface="Arial"/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300"/>
              <a:buFont typeface="Arial"/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300"/>
              <a:buFont typeface="Arial"/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300"/>
              <a:buFont typeface="Arial"/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300"/>
              <a:buFont typeface="Arial"/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300"/>
              <a:buFont typeface="Arial"/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300"/>
              <a:buFont typeface="Arial"/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300"/>
              <a:buFont typeface="Arial"/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23"/>
          <p:cNvSpPr txBox="1">
            <a:spLocks noGrp="1"/>
          </p:cNvSpPr>
          <p:nvPr>
            <p:ph type="dt" idx="10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23"/>
          <p:cNvSpPr txBox="1">
            <a:spLocks noGrp="1"/>
          </p:cNvSpPr>
          <p:nvPr>
            <p:ph type="ftr" idx="11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23"/>
          <p:cNvSpPr txBox="1">
            <a:spLocks noGrp="1"/>
          </p:cNvSpPr>
          <p:nvPr>
            <p:ph type="sldNum" idx="12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300"/>
              <a:buFont typeface="Arial"/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300"/>
              <a:buFont typeface="Arial"/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300"/>
              <a:buFont typeface="Arial"/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300"/>
              <a:buFont typeface="Arial"/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300"/>
              <a:buFont typeface="Arial"/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300"/>
              <a:buFont typeface="Arial"/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300"/>
              <a:buFont typeface="Arial"/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300"/>
              <a:buFont typeface="Arial"/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300"/>
              <a:buFont typeface="Arial"/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4"/>
          <p:cNvSpPr txBox="1">
            <a:spLocks noGrp="1"/>
          </p:cNvSpPr>
          <p:nvPr>
            <p:ph type="title"/>
          </p:nvPr>
        </p:nvSpPr>
        <p:spPr>
          <a:xfrm>
            <a:off x="603504" y="767419"/>
            <a:ext cx="10780776" cy="3355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800"/>
              <a:buFont typeface="Calibri"/>
              <a:buNone/>
              <a:defRPr sz="8800" b="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4"/>
          <p:cNvSpPr txBox="1">
            <a:spLocks noGrp="1"/>
          </p:cNvSpPr>
          <p:nvPr>
            <p:ph type="body" idx="1"/>
          </p:nvPr>
        </p:nvSpPr>
        <p:spPr>
          <a:xfrm>
            <a:off x="667512" y="4204209"/>
            <a:ext cx="9226296" cy="1645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24"/>
          <p:cNvSpPr txBox="1">
            <a:spLocks noGrp="1"/>
          </p:cNvSpPr>
          <p:nvPr>
            <p:ph type="dt" idx="10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24"/>
          <p:cNvSpPr txBox="1">
            <a:spLocks noGrp="1"/>
          </p:cNvSpPr>
          <p:nvPr>
            <p:ph type="ftr" idx="11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24"/>
          <p:cNvSpPr txBox="1">
            <a:spLocks noGrp="1"/>
          </p:cNvSpPr>
          <p:nvPr>
            <p:ph type="sldNum" idx="12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300"/>
              <a:buFont typeface="Arial"/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300"/>
              <a:buFont typeface="Arial"/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300"/>
              <a:buFont typeface="Arial"/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300"/>
              <a:buFont typeface="Arial"/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300"/>
              <a:buFont typeface="Arial"/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300"/>
              <a:buFont typeface="Arial"/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300"/>
              <a:buFont typeface="Arial"/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300"/>
              <a:buFont typeface="Arial"/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300"/>
              <a:buFont typeface="Arial"/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25"/>
          <p:cNvSpPr txBox="1"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5"/>
          <p:cNvSpPr txBox="1">
            <a:spLocks noGrp="1"/>
          </p:cNvSpPr>
          <p:nvPr>
            <p:ph type="body" idx="1"/>
          </p:nvPr>
        </p:nvSpPr>
        <p:spPr>
          <a:xfrm>
            <a:off x="676656" y="2040467"/>
            <a:ext cx="4663440" cy="7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200"/>
              <a:buNone/>
              <a:defRPr sz="2200" b="0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4" name="Google Shape;54;p25"/>
          <p:cNvSpPr txBox="1">
            <a:spLocks noGrp="1"/>
          </p:cNvSpPr>
          <p:nvPr>
            <p:ph type="body" idx="2"/>
          </p:nvPr>
        </p:nvSpPr>
        <p:spPr>
          <a:xfrm>
            <a:off x="676656" y="2753084"/>
            <a:ext cx="4663440" cy="3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400"/>
              <a:buChar char=" "/>
              <a:defRPr sz="2400"/>
            </a:lvl1pPr>
            <a:lvl2pPr marL="914400" lvl="1" indent="-3556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Char char=" "/>
              <a:defRPr sz="2000"/>
            </a:lvl2pPr>
            <a:lvl3pPr marL="1371600" lvl="2" indent="-3429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 sz="1800"/>
            </a:lvl3pPr>
            <a:lvl4pPr marL="1828800" lvl="3" indent="-3302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Char char=" "/>
              <a:defRPr sz="1600"/>
            </a:lvl4pPr>
            <a:lvl5pPr marL="2286000" lvl="4" indent="-3302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Char char=" "/>
              <a:defRPr sz="1600"/>
            </a:lvl5pPr>
            <a:lvl6pPr marL="2743200" lvl="5" indent="-3302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Char char=" "/>
              <a:defRPr sz="1600"/>
            </a:lvl6pPr>
            <a:lvl7pPr marL="3200400" lvl="6" indent="-3302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Char char=" "/>
              <a:defRPr sz="1600"/>
            </a:lvl7pPr>
            <a:lvl8pPr marL="3657600" lvl="7" indent="-3302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Char char=" "/>
              <a:defRPr sz="1600"/>
            </a:lvl8pPr>
            <a:lvl9pPr marL="4114800" lvl="8" indent="-3302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Char char=" "/>
              <a:defRPr sz="1600"/>
            </a:lvl9pPr>
          </a:lstStyle>
          <a:p>
            <a:endParaRPr/>
          </a:p>
        </p:txBody>
      </p:sp>
      <p:sp>
        <p:nvSpPr>
          <p:cNvPr id="55" name="Google Shape;55;p25"/>
          <p:cNvSpPr txBox="1">
            <a:spLocks noGrp="1"/>
          </p:cNvSpPr>
          <p:nvPr>
            <p:ph type="body" idx="3"/>
          </p:nvPr>
        </p:nvSpPr>
        <p:spPr>
          <a:xfrm>
            <a:off x="6007608" y="2038435"/>
            <a:ext cx="4663440" cy="7223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200"/>
              <a:buNone/>
              <a:defRPr sz="2200" b="0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6" name="Google Shape;56;p25"/>
          <p:cNvSpPr txBox="1">
            <a:spLocks noGrp="1"/>
          </p:cNvSpPr>
          <p:nvPr>
            <p:ph type="body" idx="4"/>
          </p:nvPr>
        </p:nvSpPr>
        <p:spPr>
          <a:xfrm>
            <a:off x="6007608" y="2750990"/>
            <a:ext cx="4663440" cy="3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400"/>
              <a:buChar char=" "/>
              <a:defRPr sz="2400"/>
            </a:lvl1pPr>
            <a:lvl2pPr marL="914400" lvl="1" indent="-3556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Char char=" "/>
              <a:defRPr sz="2000"/>
            </a:lvl2pPr>
            <a:lvl3pPr marL="1371600" lvl="2" indent="-3429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 sz="1800"/>
            </a:lvl3pPr>
            <a:lvl4pPr marL="1828800" lvl="3" indent="-3302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Char char=" "/>
              <a:defRPr sz="1600"/>
            </a:lvl4pPr>
            <a:lvl5pPr marL="2286000" lvl="4" indent="-3302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Char char=" "/>
              <a:defRPr sz="1600"/>
            </a:lvl5pPr>
            <a:lvl6pPr marL="2743200" lvl="5" indent="-3302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Char char=" "/>
              <a:defRPr sz="1600"/>
            </a:lvl6pPr>
            <a:lvl7pPr marL="3200400" lvl="6" indent="-3302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Char char=" "/>
              <a:defRPr sz="1600"/>
            </a:lvl7pPr>
            <a:lvl8pPr marL="3657600" lvl="7" indent="-3302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Char char=" "/>
              <a:defRPr sz="1600"/>
            </a:lvl8pPr>
            <a:lvl9pPr marL="4114800" lvl="8" indent="-3302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Char char=" "/>
              <a:defRPr sz="1600"/>
            </a:lvl9pPr>
          </a:lstStyle>
          <a:p>
            <a:endParaRPr/>
          </a:p>
        </p:txBody>
      </p:sp>
      <p:sp>
        <p:nvSpPr>
          <p:cNvPr id="57" name="Google Shape;57;p25"/>
          <p:cNvSpPr txBox="1">
            <a:spLocks noGrp="1"/>
          </p:cNvSpPr>
          <p:nvPr>
            <p:ph type="dt" idx="10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25"/>
          <p:cNvSpPr txBox="1">
            <a:spLocks noGrp="1"/>
          </p:cNvSpPr>
          <p:nvPr>
            <p:ph type="ftr" idx="11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25"/>
          <p:cNvSpPr txBox="1">
            <a:spLocks noGrp="1"/>
          </p:cNvSpPr>
          <p:nvPr>
            <p:ph type="sldNum" idx="12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300"/>
              <a:buFont typeface="Arial"/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300"/>
              <a:buFont typeface="Arial"/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300"/>
              <a:buFont typeface="Arial"/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300"/>
              <a:buFont typeface="Arial"/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300"/>
              <a:buFont typeface="Arial"/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300"/>
              <a:buFont typeface="Arial"/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300"/>
              <a:buFont typeface="Arial"/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300"/>
              <a:buFont typeface="Arial"/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300"/>
              <a:buFont typeface="Arial"/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6"/>
          <p:cNvSpPr/>
          <p:nvPr/>
        </p:nvSpPr>
        <p:spPr>
          <a:xfrm>
            <a:off x="7620000" y="0"/>
            <a:ext cx="457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62;p26"/>
          <p:cNvSpPr txBox="1">
            <a:spLocks noGrp="1"/>
          </p:cNvSpPr>
          <p:nvPr>
            <p:ph type="title"/>
          </p:nvPr>
        </p:nvSpPr>
        <p:spPr>
          <a:xfrm>
            <a:off x="8261404" y="542282"/>
            <a:ext cx="3383280" cy="1920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Calibri"/>
              <a:buNone/>
              <a:defRPr sz="40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6"/>
          <p:cNvSpPr txBox="1">
            <a:spLocks noGrp="1"/>
          </p:cNvSpPr>
          <p:nvPr>
            <p:ph type="body" idx="1"/>
          </p:nvPr>
        </p:nvSpPr>
        <p:spPr>
          <a:xfrm>
            <a:off x="762000" y="762000"/>
            <a:ext cx="6096000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3200"/>
              <a:buChar char=" "/>
              <a:defRPr sz="3200"/>
            </a:lvl1pPr>
            <a:lvl2pPr marL="914400" lvl="1" indent="-4064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800"/>
              <a:buChar char=" "/>
              <a:defRPr sz="2800"/>
            </a:lvl2pPr>
            <a:lvl3pPr marL="1371600" lvl="2" indent="-3810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400"/>
              <a:buChar char=" "/>
              <a:defRPr sz="2400"/>
            </a:lvl3pPr>
            <a:lvl4pPr marL="1828800" lvl="3" indent="-3556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Char char=" "/>
              <a:defRPr sz="2000"/>
            </a:lvl4pPr>
            <a:lvl5pPr marL="2286000" lvl="4" indent="-3556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Char char=" "/>
              <a:defRPr sz="2000"/>
            </a:lvl5pPr>
            <a:lvl6pPr marL="2743200" lvl="5" indent="-3556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Char char=" "/>
              <a:defRPr sz="2000"/>
            </a:lvl6pPr>
            <a:lvl7pPr marL="3200400" lvl="6" indent="-3556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Char char=" "/>
              <a:defRPr sz="2000"/>
            </a:lvl7pPr>
            <a:lvl8pPr marL="3657600" lvl="7" indent="-3556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Char char=" "/>
              <a:defRPr sz="2000"/>
            </a:lvl8pPr>
            <a:lvl9pPr marL="4114800" lvl="8" indent="-3556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Char char=" "/>
              <a:defRPr sz="2000"/>
            </a:lvl9pPr>
          </a:lstStyle>
          <a:p>
            <a:endParaRPr/>
          </a:p>
        </p:txBody>
      </p:sp>
      <p:sp>
        <p:nvSpPr>
          <p:cNvPr id="64" name="Google Shape;64;p26"/>
          <p:cNvSpPr txBox="1">
            <a:spLocks noGrp="1"/>
          </p:cNvSpPr>
          <p:nvPr>
            <p:ph type="body" idx="2"/>
          </p:nvPr>
        </p:nvSpPr>
        <p:spPr>
          <a:xfrm>
            <a:off x="8275982" y="2511813"/>
            <a:ext cx="3398520" cy="3126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Calibri"/>
              <a:buNone/>
              <a:defRPr sz="1800">
                <a:solidFill>
                  <a:srgbClr val="262626"/>
                </a:solidFill>
              </a:defRPr>
            </a:lvl1pPr>
            <a:lvl2pPr marL="914400" lvl="1" indent="-2286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26"/>
          <p:cNvSpPr txBox="1">
            <a:spLocks noGrp="1"/>
          </p:cNvSpPr>
          <p:nvPr>
            <p:ph type="dt" idx="10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26"/>
          <p:cNvSpPr txBox="1">
            <a:spLocks noGrp="1"/>
          </p:cNvSpPr>
          <p:nvPr>
            <p:ph type="ftr" idx="11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6"/>
          <p:cNvSpPr txBox="1">
            <a:spLocks noGrp="1"/>
          </p:cNvSpPr>
          <p:nvPr>
            <p:ph type="sldNum" idx="12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300"/>
              <a:buFont typeface="Arial"/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300"/>
              <a:buFont typeface="Arial"/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300"/>
              <a:buFont typeface="Arial"/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300"/>
              <a:buFont typeface="Arial"/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300"/>
              <a:buFont typeface="Arial"/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300"/>
              <a:buFont typeface="Arial"/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300"/>
              <a:buFont typeface="Arial"/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300"/>
              <a:buFont typeface="Arial"/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300"/>
              <a:buFont typeface="Arial"/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bg>
      <p:bgPr>
        <a:solidFill>
          <a:schemeClr val="accent1"/>
        </a:solid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7"/>
          <p:cNvSpPr txBox="1">
            <a:spLocks noGrp="1"/>
          </p:cNvSpPr>
          <p:nvPr>
            <p:ph type="title"/>
          </p:nvPr>
        </p:nvSpPr>
        <p:spPr>
          <a:xfrm>
            <a:off x="649224" y="5418667"/>
            <a:ext cx="10780776" cy="613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Calibri"/>
              <a:buNone/>
              <a:defRPr sz="3200" b="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7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5330952"/>
          </a:xfrm>
          <a:prstGeom prst="rect">
            <a:avLst/>
          </a:prstGeom>
          <a:solidFill>
            <a:srgbClr val="D5EAAE"/>
          </a:solidFill>
          <a:ln>
            <a:noFill/>
          </a:ln>
        </p:spPr>
      </p:sp>
      <p:sp>
        <p:nvSpPr>
          <p:cNvPr id="71" name="Google Shape;71;p27"/>
          <p:cNvSpPr txBox="1">
            <a:spLocks noGrp="1"/>
          </p:cNvSpPr>
          <p:nvPr>
            <p:ph type="body" idx="1"/>
          </p:nvPr>
        </p:nvSpPr>
        <p:spPr>
          <a:xfrm>
            <a:off x="676656" y="5909735"/>
            <a:ext cx="9229344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marL="914400" lvl="1" indent="-2286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72" name="Google Shape;72;p27"/>
          <p:cNvSpPr txBox="1">
            <a:spLocks noGrp="1"/>
          </p:cNvSpPr>
          <p:nvPr>
            <p:ph type="dt" idx="10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7"/>
          <p:cNvSpPr txBox="1">
            <a:spLocks noGrp="1"/>
          </p:cNvSpPr>
          <p:nvPr>
            <p:ph type="ftr" idx="11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27"/>
          <p:cNvSpPr txBox="1">
            <a:spLocks noGrp="1"/>
          </p:cNvSpPr>
          <p:nvPr>
            <p:ph type="sldNum" idx="12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300"/>
              <a:buFont typeface="Arial"/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300"/>
              <a:buFont typeface="Arial"/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300"/>
              <a:buFont typeface="Arial"/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300"/>
              <a:buFont typeface="Arial"/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300"/>
              <a:buFont typeface="Arial"/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300"/>
              <a:buFont typeface="Arial"/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300"/>
              <a:buFont typeface="Arial"/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300"/>
              <a:buFont typeface="Arial"/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300"/>
              <a:buFont typeface="Arial"/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8"/>
          <p:cNvSpPr txBox="1"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Calibri"/>
              <a:buNone/>
              <a:defRPr sz="54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8"/>
          <p:cNvSpPr txBox="1">
            <a:spLocks noGrp="1"/>
          </p:cNvSpPr>
          <p:nvPr>
            <p:ph type="body" idx="1"/>
          </p:nvPr>
        </p:nvSpPr>
        <p:spPr>
          <a:xfrm>
            <a:off x="676656" y="2011680"/>
            <a:ext cx="10753800" cy="3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8100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Char char=" "/>
              <a:defRPr sz="24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Char char=" "/>
              <a:defRPr sz="24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Char char=" "/>
              <a:defRPr sz="2000" b="0" i="1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8"/>
          <p:cNvSpPr txBox="1">
            <a:spLocks noGrp="1"/>
          </p:cNvSpPr>
          <p:nvPr>
            <p:ph type="dt" idx="10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8"/>
          <p:cNvSpPr txBox="1">
            <a:spLocks noGrp="1"/>
          </p:cNvSpPr>
          <p:nvPr>
            <p:ph type="ftr" idx="11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8"/>
          <p:cNvSpPr txBox="1">
            <a:spLocks noGrp="1"/>
          </p:cNvSpPr>
          <p:nvPr>
            <p:ph type="sldNum" idx="12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300"/>
              <a:buFont typeface="Arial"/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300"/>
              <a:buFont typeface="Arial"/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300"/>
              <a:buFont typeface="Arial"/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300"/>
              <a:buFont typeface="Arial"/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300"/>
              <a:buFont typeface="Arial"/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300"/>
              <a:buFont typeface="Arial"/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300"/>
              <a:buFont typeface="Arial"/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300"/>
              <a:buFont typeface="Arial"/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300"/>
              <a:buFont typeface="Arial"/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5" name="Google Shape;15;p18"/>
          <p:cNvPicPr preferRelativeResize="0"/>
          <p:nvPr/>
        </p:nvPicPr>
        <p:blipFill>
          <a:blip r:embed="rId13">
            <a:alphaModFix amt="26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1384480" y="2147399"/>
            <a:ext cx="2752885" cy="2992265"/>
          </a:xfrm>
          <a:prstGeom prst="rect">
            <a:avLst/>
          </a:prstGeom>
          <a:noFill/>
          <a:ln w="127000" cap="sq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92" name="Google Shape;92;p1"/>
          <p:cNvSpPr txBox="1">
            <a:spLocks noGrp="1"/>
          </p:cNvSpPr>
          <p:nvPr>
            <p:ph type="ctrTitle"/>
          </p:nvPr>
        </p:nvSpPr>
        <p:spPr>
          <a:xfrm>
            <a:off x="4522951" y="2999550"/>
            <a:ext cx="7605900" cy="8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700"/>
              <a:buFont typeface="Calibri"/>
              <a:buNone/>
            </a:pPr>
            <a:r>
              <a:rPr lang="en-US" sz="6700" b="1">
                <a:latin typeface="Caveat"/>
                <a:ea typeface="Caveat"/>
                <a:cs typeface="Caveat"/>
                <a:sym typeface="Caveat"/>
              </a:rPr>
              <a:t>E-PyeonHan World</a:t>
            </a:r>
            <a:endParaRPr b="1"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93" name="Google Shape;93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64791" y="2267100"/>
            <a:ext cx="2992275" cy="2752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f2fa368263_0_158"/>
          <p:cNvSpPr txBox="1">
            <a:spLocks noGrp="1"/>
          </p:cNvSpPr>
          <p:nvPr>
            <p:ph type="title"/>
          </p:nvPr>
        </p:nvSpPr>
        <p:spPr>
          <a:xfrm>
            <a:off x="1987175" y="2599950"/>
            <a:ext cx="8904900" cy="1912200"/>
          </a:xfrm>
          <a:prstGeom prst="rect">
            <a:avLst/>
          </a:prstGeom>
          <a:solidFill>
            <a:schemeClr val="lt1"/>
          </a:solidFill>
          <a:ln w="76200" cap="sq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Calibri"/>
              <a:buNone/>
            </a:pPr>
            <a:r>
              <a:rPr lang="en-US" b="1" dirty="0">
                <a:solidFill>
                  <a:schemeClr val="dk1"/>
                </a:solidFill>
                <a:latin typeface="Arial"/>
                <a:ea typeface="문체부 쓰기 정체" panose="02030609000101010101" pitchFamily="17" charset="-127"/>
                <a:cs typeface="Arial"/>
                <a:sym typeface="Arial"/>
              </a:rPr>
              <a:t>   </a:t>
            </a:r>
            <a:r>
              <a:rPr lang="en-US" b="1" dirty="0" err="1">
                <a:solidFill>
                  <a:schemeClr val="dk1"/>
                </a:solidFill>
                <a:latin typeface="Arial"/>
                <a:ea typeface="문체부 쓰기 정체" panose="02030609000101010101" pitchFamily="17" charset="-127"/>
                <a:cs typeface="Arial"/>
                <a:sym typeface="Arial"/>
              </a:rPr>
              <a:t>홈페이지</a:t>
            </a:r>
            <a:r>
              <a:rPr lang="en-US" b="1" dirty="0">
                <a:solidFill>
                  <a:schemeClr val="dk1"/>
                </a:solidFill>
                <a:ea typeface="문체부 쓰기 정체" panose="02030609000101010101" pitchFamily="17" charset="-127"/>
              </a:rPr>
              <a:t> </a:t>
            </a:r>
            <a:r>
              <a:rPr lang="en-US" b="1" dirty="0" err="1">
                <a:solidFill>
                  <a:schemeClr val="dk1"/>
                </a:solidFill>
                <a:latin typeface="Arial"/>
                <a:ea typeface="문체부 쓰기 정체" panose="02030609000101010101" pitchFamily="17" charset="-127"/>
                <a:cs typeface="Arial"/>
                <a:sym typeface="Arial"/>
              </a:rPr>
              <a:t>시연</a:t>
            </a:r>
            <a:endParaRPr b="1" dirty="0">
              <a:solidFill>
                <a:schemeClr val="dk1"/>
              </a:solidFill>
              <a:ea typeface="문체부 쓰기 정체" panose="02030609000101010101" pitchFamily="17" charset="-127"/>
            </a:endParaRPr>
          </a:p>
        </p:txBody>
      </p:sp>
      <p:pic>
        <p:nvPicPr>
          <p:cNvPr id="186" name="Google Shape;186;gf2fa368263_0_15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61759" y="3137809"/>
            <a:ext cx="1096475" cy="789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0"/>
          <p:cNvSpPr txBox="1">
            <a:spLocks noGrp="1"/>
          </p:cNvSpPr>
          <p:nvPr>
            <p:ph type="title"/>
          </p:nvPr>
        </p:nvSpPr>
        <p:spPr>
          <a:xfrm>
            <a:off x="904399" y="8"/>
            <a:ext cx="10772700" cy="14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Calibri"/>
              <a:buNone/>
            </a:pPr>
            <a:r>
              <a:rPr lang="en-US" b="1" dirty="0" err="1">
                <a:solidFill>
                  <a:schemeClr val="accent3"/>
                </a:solidFill>
                <a:latin typeface="Caveat"/>
                <a:ea typeface="문체부 쓰기 정체" panose="02030609000101010101" pitchFamily="17" charset="-127"/>
                <a:cs typeface="Caveat"/>
                <a:sym typeface="Caveat"/>
              </a:rPr>
              <a:t>화면구성</a:t>
            </a:r>
            <a:r>
              <a:rPr lang="en-US" b="1" dirty="0">
                <a:solidFill>
                  <a:schemeClr val="accent3"/>
                </a:solidFill>
                <a:latin typeface="Caveat"/>
                <a:ea typeface="문체부 쓰기 정체" panose="02030609000101010101" pitchFamily="17" charset="-127"/>
                <a:cs typeface="Caveat"/>
                <a:sym typeface="Caveat"/>
              </a:rPr>
              <a:t> – </a:t>
            </a:r>
            <a:r>
              <a:rPr lang="ko-KR" altLang="en-US" b="1" dirty="0" err="1" smtClean="0">
                <a:solidFill>
                  <a:schemeClr val="accent3"/>
                </a:solidFill>
                <a:latin typeface="Caveat"/>
                <a:ea typeface="문체부 쓰기 정체" panose="02030609000101010101" pitchFamily="17" charset="-127"/>
                <a:cs typeface="Caveat"/>
                <a:sym typeface="Caveat"/>
              </a:rPr>
              <a:t>분양안내</a:t>
            </a:r>
            <a:r>
              <a:rPr lang="en-US" altLang="ko-KR" b="1" dirty="0" smtClean="0">
                <a:solidFill>
                  <a:schemeClr val="accent3"/>
                </a:solidFill>
                <a:latin typeface="Caveat"/>
                <a:ea typeface="문체부 쓰기 정체" panose="02030609000101010101" pitchFamily="17" charset="-127"/>
                <a:cs typeface="Caveat"/>
                <a:sym typeface="Caveat"/>
              </a:rPr>
              <a:t>(</a:t>
            </a:r>
            <a:r>
              <a:rPr lang="en-US" b="1" dirty="0" err="1" smtClean="0">
                <a:solidFill>
                  <a:schemeClr val="accent3"/>
                </a:solidFill>
                <a:latin typeface="Caveat"/>
                <a:ea typeface="문체부 쓰기 정체" panose="02030609000101010101" pitchFamily="17" charset="-127"/>
                <a:cs typeface="Caveat"/>
                <a:sym typeface="Caveat"/>
              </a:rPr>
              <a:t>분양캘린더</a:t>
            </a:r>
            <a:r>
              <a:rPr lang="en-US" b="1" dirty="0" smtClean="0">
                <a:solidFill>
                  <a:schemeClr val="accent3"/>
                </a:solidFill>
                <a:latin typeface="Caveat"/>
                <a:ea typeface="문체부 쓰기 정체" panose="02030609000101010101" pitchFamily="17" charset="-127"/>
                <a:cs typeface="Caveat"/>
                <a:sym typeface="Caveat"/>
              </a:rPr>
              <a:t>)</a:t>
            </a:r>
            <a:endParaRPr b="1" dirty="0">
              <a:solidFill>
                <a:schemeClr val="accent3"/>
              </a:solidFill>
              <a:latin typeface="Caveat"/>
              <a:ea typeface="문체부 쓰기 정체" panose="02030609000101010101" pitchFamily="17" charset="-127"/>
              <a:cs typeface="Caveat"/>
              <a:sym typeface="Caveat"/>
            </a:endParaRPr>
          </a:p>
        </p:txBody>
      </p:sp>
      <p:cxnSp>
        <p:nvCxnSpPr>
          <p:cNvPr id="192" name="Google Shape;192;p10"/>
          <p:cNvCxnSpPr/>
          <p:nvPr/>
        </p:nvCxnSpPr>
        <p:spPr>
          <a:xfrm>
            <a:off x="12625" y="1225061"/>
            <a:ext cx="121752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3" name="Google Shape;193;p10"/>
          <p:cNvSpPr txBox="1">
            <a:spLocks noGrp="1"/>
          </p:cNvSpPr>
          <p:nvPr>
            <p:ph type="body" idx="1"/>
          </p:nvPr>
        </p:nvSpPr>
        <p:spPr>
          <a:xfrm>
            <a:off x="676656" y="1998134"/>
            <a:ext cx="4663440" cy="376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22860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400"/>
              <a:buNone/>
            </a:pPr>
            <a:endParaRPr/>
          </a:p>
        </p:txBody>
      </p:sp>
      <p:sp>
        <p:nvSpPr>
          <p:cNvPr id="194" name="Google Shape;194;p10"/>
          <p:cNvSpPr txBox="1">
            <a:spLocks noGrp="1"/>
          </p:cNvSpPr>
          <p:nvPr>
            <p:ph type="body" idx="1"/>
          </p:nvPr>
        </p:nvSpPr>
        <p:spPr>
          <a:xfrm>
            <a:off x="676656" y="1998134"/>
            <a:ext cx="4663440" cy="376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22860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400"/>
              <a:buNone/>
            </a:pPr>
            <a:endParaRPr/>
          </a:p>
        </p:txBody>
      </p:sp>
      <p:pic>
        <p:nvPicPr>
          <p:cNvPr id="195" name="Google Shape;195;p10"/>
          <p:cNvPicPr preferRelativeResize="0"/>
          <p:nvPr/>
        </p:nvPicPr>
        <p:blipFill rotWithShape="1">
          <a:blip r:embed="rId3">
            <a:alphaModFix/>
          </a:blip>
          <a:srcRect b="3753"/>
          <a:stretch/>
        </p:blipFill>
        <p:spPr>
          <a:xfrm>
            <a:off x="1122054" y="1348731"/>
            <a:ext cx="9947891" cy="538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4617" y="554161"/>
            <a:ext cx="617883" cy="40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1"/>
          <p:cNvSpPr txBox="1">
            <a:spLocks noGrp="1"/>
          </p:cNvSpPr>
          <p:nvPr>
            <p:ph type="title"/>
          </p:nvPr>
        </p:nvSpPr>
        <p:spPr>
          <a:xfrm>
            <a:off x="904399" y="8"/>
            <a:ext cx="10772700" cy="14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Calibri"/>
              <a:buNone/>
            </a:pPr>
            <a:r>
              <a:rPr lang="en-US" b="1" dirty="0" err="1">
                <a:solidFill>
                  <a:schemeClr val="accent3"/>
                </a:solidFill>
                <a:latin typeface="Caveat"/>
                <a:ea typeface="문체부 쓰기 정체" panose="02030609000101010101" pitchFamily="17" charset="-127"/>
                <a:cs typeface="Caveat"/>
                <a:sym typeface="Caveat"/>
              </a:rPr>
              <a:t>화면구성</a:t>
            </a:r>
            <a:r>
              <a:rPr lang="en-US" b="1" dirty="0">
                <a:solidFill>
                  <a:schemeClr val="accent3"/>
                </a:solidFill>
                <a:latin typeface="Caveat"/>
                <a:ea typeface="문체부 쓰기 정체" panose="02030609000101010101" pitchFamily="17" charset="-127"/>
                <a:cs typeface="Caveat"/>
                <a:sym typeface="Caveat"/>
              </a:rPr>
              <a:t> – </a:t>
            </a:r>
            <a:r>
              <a:rPr lang="ko-KR" altLang="en-US" b="1" dirty="0" err="1" smtClean="0">
                <a:solidFill>
                  <a:schemeClr val="accent3"/>
                </a:solidFill>
                <a:latin typeface="Caveat"/>
                <a:ea typeface="문체부 쓰기 정체" panose="02030609000101010101" pitchFamily="17" charset="-127"/>
                <a:cs typeface="Caveat"/>
                <a:sym typeface="Caveat"/>
              </a:rPr>
              <a:t>분양안내</a:t>
            </a:r>
            <a:r>
              <a:rPr lang="en-US" altLang="ko-KR" b="1" dirty="0" smtClean="0">
                <a:solidFill>
                  <a:schemeClr val="accent3"/>
                </a:solidFill>
                <a:latin typeface="Caveat"/>
                <a:ea typeface="문체부 쓰기 정체" panose="02030609000101010101" pitchFamily="17" charset="-127"/>
                <a:cs typeface="Caveat"/>
                <a:sym typeface="Caveat"/>
              </a:rPr>
              <a:t>(</a:t>
            </a:r>
            <a:r>
              <a:rPr lang="en-US" b="1" dirty="0" err="1" smtClean="0">
                <a:solidFill>
                  <a:schemeClr val="accent3"/>
                </a:solidFill>
                <a:latin typeface="Caveat"/>
                <a:ea typeface="문체부 쓰기 정체" panose="02030609000101010101" pitchFamily="17" charset="-127"/>
                <a:cs typeface="Caveat"/>
                <a:sym typeface="Caveat"/>
              </a:rPr>
              <a:t>청약가이드</a:t>
            </a:r>
            <a:r>
              <a:rPr lang="en-US" b="1" dirty="0" smtClean="0">
                <a:solidFill>
                  <a:schemeClr val="accent3"/>
                </a:solidFill>
                <a:latin typeface="Caveat"/>
                <a:ea typeface="문체부 쓰기 정체" panose="02030609000101010101" pitchFamily="17" charset="-127"/>
                <a:cs typeface="Caveat"/>
                <a:sym typeface="Caveat"/>
              </a:rPr>
              <a:t>)</a:t>
            </a:r>
            <a:endParaRPr b="1" dirty="0">
              <a:solidFill>
                <a:schemeClr val="accent3"/>
              </a:solidFill>
              <a:latin typeface="Caveat"/>
              <a:ea typeface="문체부 쓰기 정체" panose="02030609000101010101" pitchFamily="17" charset="-127"/>
              <a:cs typeface="Caveat"/>
              <a:sym typeface="Caveat"/>
            </a:endParaRPr>
          </a:p>
        </p:txBody>
      </p:sp>
      <p:cxnSp>
        <p:nvCxnSpPr>
          <p:cNvPr id="202" name="Google Shape;202;p11"/>
          <p:cNvCxnSpPr/>
          <p:nvPr/>
        </p:nvCxnSpPr>
        <p:spPr>
          <a:xfrm>
            <a:off x="12625" y="1225061"/>
            <a:ext cx="121752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3" name="Google Shape;203;p11"/>
          <p:cNvSpPr txBox="1">
            <a:spLocks noGrp="1"/>
          </p:cNvSpPr>
          <p:nvPr>
            <p:ph type="body" idx="1"/>
          </p:nvPr>
        </p:nvSpPr>
        <p:spPr>
          <a:xfrm>
            <a:off x="676656" y="1998134"/>
            <a:ext cx="4663440" cy="376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22860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400"/>
              <a:buNone/>
            </a:pPr>
            <a:endParaRPr/>
          </a:p>
        </p:txBody>
      </p:sp>
      <p:sp>
        <p:nvSpPr>
          <p:cNvPr id="204" name="Google Shape;204;p11"/>
          <p:cNvSpPr txBox="1">
            <a:spLocks noGrp="1"/>
          </p:cNvSpPr>
          <p:nvPr>
            <p:ph type="body" idx="1"/>
          </p:nvPr>
        </p:nvSpPr>
        <p:spPr>
          <a:xfrm>
            <a:off x="676656" y="1998134"/>
            <a:ext cx="4663440" cy="376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22860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400"/>
              <a:buNone/>
            </a:pPr>
            <a:endParaRPr/>
          </a:p>
        </p:txBody>
      </p:sp>
      <p:pic>
        <p:nvPicPr>
          <p:cNvPr id="205" name="Google Shape;205;p11"/>
          <p:cNvPicPr preferRelativeResize="0"/>
          <p:nvPr/>
        </p:nvPicPr>
        <p:blipFill rotWithShape="1">
          <a:blip r:embed="rId3">
            <a:alphaModFix/>
          </a:blip>
          <a:srcRect b="3760"/>
          <a:stretch/>
        </p:blipFill>
        <p:spPr>
          <a:xfrm>
            <a:off x="1121748" y="1351381"/>
            <a:ext cx="9948504" cy="538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4617" y="554161"/>
            <a:ext cx="617883" cy="40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f2fa368263_0_172"/>
          <p:cNvSpPr txBox="1">
            <a:spLocks noGrp="1"/>
          </p:cNvSpPr>
          <p:nvPr>
            <p:ph type="title"/>
          </p:nvPr>
        </p:nvSpPr>
        <p:spPr>
          <a:xfrm>
            <a:off x="1987175" y="2599950"/>
            <a:ext cx="8904900" cy="1912200"/>
          </a:xfrm>
          <a:prstGeom prst="rect">
            <a:avLst/>
          </a:prstGeom>
          <a:solidFill>
            <a:schemeClr val="lt1"/>
          </a:solidFill>
          <a:ln w="76200" cap="sq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Calibri"/>
              <a:buNone/>
            </a:pPr>
            <a:r>
              <a:rPr lang="en-US" b="1" dirty="0">
                <a:solidFill>
                  <a:schemeClr val="dk1"/>
                </a:solidFill>
                <a:latin typeface="Arial"/>
                <a:ea typeface="문체부 쓰기 정체" panose="02030609000101010101" pitchFamily="17" charset="-127"/>
                <a:cs typeface="Arial"/>
                <a:sym typeface="Arial"/>
              </a:rPr>
              <a:t>   </a:t>
            </a:r>
            <a:r>
              <a:rPr lang="en-US" b="1" dirty="0" err="1">
                <a:solidFill>
                  <a:schemeClr val="dk1"/>
                </a:solidFill>
                <a:latin typeface="Arial"/>
                <a:ea typeface="문체부 쓰기 정체" panose="02030609000101010101" pitchFamily="17" charset="-127"/>
                <a:cs typeface="Arial"/>
                <a:sym typeface="Arial"/>
              </a:rPr>
              <a:t>홈페이지</a:t>
            </a:r>
            <a:r>
              <a:rPr lang="en-US" b="1" dirty="0">
                <a:solidFill>
                  <a:schemeClr val="dk1"/>
                </a:solidFill>
                <a:ea typeface="문체부 쓰기 정체" panose="02030609000101010101" pitchFamily="17" charset="-127"/>
              </a:rPr>
              <a:t> </a:t>
            </a:r>
            <a:r>
              <a:rPr lang="en-US" b="1" dirty="0" err="1">
                <a:solidFill>
                  <a:schemeClr val="dk1"/>
                </a:solidFill>
                <a:latin typeface="Arial"/>
                <a:ea typeface="문체부 쓰기 정체" panose="02030609000101010101" pitchFamily="17" charset="-127"/>
                <a:cs typeface="Arial"/>
                <a:sym typeface="Arial"/>
              </a:rPr>
              <a:t>시연</a:t>
            </a:r>
            <a:endParaRPr b="1" dirty="0">
              <a:solidFill>
                <a:schemeClr val="dk1"/>
              </a:solidFill>
              <a:ea typeface="문체부 쓰기 정체" panose="02030609000101010101" pitchFamily="17" charset="-127"/>
            </a:endParaRPr>
          </a:p>
        </p:txBody>
      </p:sp>
      <p:pic>
        <p:nvPicPr>
          <p:cNvPr id="212" name="Google Shape;212;gf2fa368263_0_17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61759" y="3137809"/>
            <a:ext cx="1096475" cy="789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2"/>
          <p:cNvSpPr txBox="1">
            <a:spLocks noGrp="1"/>
          </p:cNvSpPr>
          <p:nvPr>
            <p:ph type="title"/>
          </p:nvPr>
        </p:nvSpPr>
        <p:spPr>
          <a:xfrm>
            <a:off x="904399" y="8"/>
            <a:ext cx="10772700" cy="14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Calibri"/>
              <a:buNone/>
            </a:pPr>
            <a:r>
              <a:rPr lang="en-US" b="1" dirty="0" err="1">
                <a:solidFill>
                  <a:schemeClr val="accent3"/>
                </a:solidFill>
                <a:latin typeface="Caveat"/>
                <a:ea typeface="문체부 쓰기 정체" panose="02030609000101010101" pitchFamily="17" charset="-127"/>
                <a:cs typeface="Caveat"/>
                <a:sym typeface="Caveat"/>
              </a:rPr>
              <a:t>화면구성</a:t>
            </a:r>
            <a:r>
              <a:rPr lang="en-US" b="1" dirty="0">
                <a:solidFill>
                  <a:schemeClr val="accent3"/>
                </a:solidFill>
                <a:latin typeface="Caveat"/>
                <a:ea typeface="문체부 쓰기 정체" panose="02030609000101010101" pitchFamily="17" charset="-127"/>
                <a:cs typeface="Caveat"/>
                <a:sym typeface="Caveat"/>
              </a:rPr>
              <a:t> – </a:t>
            </a:r>
            <a:r>
              <a:rPr lang="en-US" b="1" dirty="0" err="1">
                <a:solidFill>
                  <a:schemeClr val="accent3"/>
                </a:solidFill>
                <a:latin typeface="Caveat"/>
                <a:ea typeface="문체부 쓰기 정체" panose="02030609000101010101" pitchFamily="17" charset="-127"/>
                <a:cs typeface="Caveat"/>
                <a:sym typeface="Caveat"/>
              </a:rPr>
              <a:t>로그인</a:t>
            </a:r>
            <a:endParaRPr b="1" dirty="0">
              <a:solidFill>
                <a:schemeClr val="accent3"/>
              </a:solidFill>
              <a:latin typeface="Caveat"/>
              <a:ea typeface="문체부 쓰기 정체" panose="02030609000101010101" pitchFamily="17" charset="-127"/>
              <a:cs typeface="Caveat"/>
              <a:sym typeface="Caveat"/>
            </a:endParaRPr>
          </a:p>
        </p:txBody>
      </p:sp>
      <p:cxnSp>
        <p:nvCxnSpPr>
          <p:cNvPr id="218" name="Google Shape;218;p12"/>
          <p:cNvCxnSpPr/>
          <p:nvPr/>
        </p:nvCxnSpPr>
        <p:spPr>
          <a:xfrm>
            <a:off x="12625" y="1225061"/>
            <a:ext cx="121752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19" name="Google Shape;219;p12"/>
          <p:cNvSpPr txBox="1">
            <a:spLocks noGrp="1"/>
          </p:cNvSpPr>
          <p:nvPr>
            <p:ph type="body" idx="1"/>
          </p:nvPr>
        </p:nvSpPr>
        <p:spPr>
          <a:xfrm>
            <a:off x="676656" y="1998134"/>
            <a:ext cx="4663440" cy="376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22860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400"/>
              <a:buNone/>
            </a:pPr>
            <a:endParaRPr/>
          </a:p>
        </p:txBody>
      </p:sp>
      <p:sp>
        <p:nvSpPr>
          <p:cNvPr id="220" name="Google Shape;220;p12"/>
          <p:cNvSpPr txBox="1">
            <a:spLocks noGrp="1"/>
          </p:cNvSpPr>
          <p:nvPr>
            <p:ph type="body" idx="1"/>
          </p:nvPr>
        </p:nvSpPr>
        <p:spPr>
          <a:xfrm>
            <a:off x="676656" y="1998134"/>
            <a:ext cx="4663440" cy="376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22860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400"/>
              <a:buNone/>
            </a:pPr>
            <a:endParaRPr/>
          </a:p>
        </p:txBody>
      </p:sp>
      <p:pic>
        <p:nvPicPr>
          <p:cNvPr id="221" name="Google Shape;221;p12"/>
          <p:cNvPicPr preferRelativeResize="0"/>
          <p:nvPr/>
        </p:nvPicPr>
        <p:blipFill rotWithShape="1">
          <a:blip r:embed="rId3">
            <a:alphaModFix/>
          </a:blip>
          <a:srcRect l="24804" t="20744" r="25679" b="46050"/>
          <a:stretch/>
        </p:blipFill>
        <p:spPr>
          <a:xfrm>
            <a:off x="1568260" y="1998134"/>
            <a:ext cx="9055480" cy="3416051"/>
          </a:xfrm>
          <a:prstGeom prst="rect">
            <a:avLst/>
          </a:prstGeom>
          <a:solidFill>
            <a:srgbClr val="ECECEC"/>
          </a:solidFill>
          <a:ln w="12700" cap="sq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222" name="Google Shape;222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4617" y="554161"/>
            <a:ext cx="617883" cy="40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3"/>
          <p:cNvSpPr txBox="1">
            <a:spLocks noGrp="1"/>
          </p:cNvSpPr>
          <p:nvPr>
            <p:ph type="title"/>
          </p:nvPr>
        </p:nvSpPr>
        <p:spPr>
          <a:xfrm>
            <a:off x="904399" y="8"/>
            <a:ext cx="10772700" cy="14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Calibri"/>
              <a:buNone/>
            </a:pPr>
            <a:r>
              <a:rPr lang="en-US" b="1" dirty="0" err="1">
                <a:solidFill>
                  <a:schemeClr val="accent3"/>
                </a:solidFill>
                <a:latin typeface="Caveat"/>
                <a:ea typeface="문체부 쓰기 정체" panose="02030609000101010101" pitchFamily="17" charset="-127"/>
                <a:cs typeface="Caveat"/>
                <a:sym typeface="Caveat"/>
              </a:rPr>
              <a:t>화면구성</a:t>
            </a:r>
            <a:r>
              <a:rPr lang="en-US" b="1" dirty="0">
                <a:solidFill>
                  <a:schemeClr val="accent3"/>
                </a:solidFill>
                <a:latin typeface="Caveat"/>
                <a:ea typeface="문체부 쓰기 정체" panose="02030609000101010101" pitchFamily="17" charset="-127"/>
                <a:cs typeface="Caveat"/>
                <a:sym typeface="Caveat"/>
              </a:rPr>
              <a:t> – </a:t>
            </a:r>
            <a:r>
              <a:rPr lang="ko-KR" altLang="en-US" b="1" dirty="0" smtClean="0">
                <a:solidFill>
                  <a:schemeClr val="accent3"/>
                </a:solidFill>
                <a:latin typeface="Caveat"/>
                <a:ea typeface="문체부 쓰기 정체" panose="02030609000101010101" pitchFamily="17" charset="-127"/>
                <a:cs typeface="Caveat"/>
                <a:sym typeface="Caveat"/>
              </a:rPr>
              <a:t>고객서비스</a:t>
            </a:r>
            <a:r>
              <a:rPr lang="en-US" altLang="ko-KR" b="1" dirty="0" smtClean="0">
                <a:solidFill>
                  <a:schemeClr val="accent3"/>
                </a:solidFill>
                <a:latin typeface="Caveat"/>
                <a:ea typeface="문체부 쓰기 정체" panose="02030609000101010101" pitchFamily="17" charset="-127"/>
                <a:cs typeface="Caveat"/>
                <a:sym typeface="Caveat"/>
              </a:rPr>
              <a:t>(</a:t>
            </a:r>
            <a:r>
              <a:rPr lang="en-US" b="1" dirty="0" err="1" smtClean="0">
                <a:solidFill>
                  <a:schemeClr val="accent3"/>
                </a:solidFill>
                <a:latin typeface="Caveat"/>
                <a:ea typeface="문체부 쓰기 정체" panose="02030609000101010101" pitchFamily="17" charset="-127"/>
                <a:cs typeface="Caveat"/>
                <a:sym typeface="Caveat"/>
              </a:rPr>
              <a:t>고객문의</a:t>
            </a:r>
            <a:r>
              <a:rPr lang="en-US" b="1" dirty="0" smtClean="0">
                <a:solidFill>
                  <a:schemeClr val="accent3"/>
                </a:solidFill>
                <a:latin typeface="Caveat"/>
                <a:ea typeface="문체부 쓰기 정체" panose="02030609000101010101" pitchFamily="17" charset="-127"/>
                <a:cs typeface="Caveat"/>
                <a:sym typeface="Caveat"/>
              </a:rPr>
              <a:t>)</a:t>
            </a:r>
            <a:endParaRPr b="1" dirty="0">
              <a:solidFill>
                <a:schemeClr val="accent3"/>
              </a:solidFill>
              <a:latin typeface="Caveat"/>
              <a:ea typeface="문체부 쓰기 정체" panose="02030609000101010101" pitchFamily="17" charset="-127"/>
              <a:cs typeface="Caveat"/>
              <a:sym typeface="Caveat"/>
            </a:endParaRPr>
          </a:p>
        </p:txBody>
      </p:sp>
      <p:cxnSp>
        <p:nvCxnSpPr>
          <p:cNvPr id="228" name="Google Shape;228;p13"/>
          <p:cNvCxnSpPr/>
          <p:nvPr/>
        </p:nvCxnSpPr>
        <p:spPr>
          <a:xfrm>
            <a:off x="12625" y="1225061"/>
            <a:ext cx="121752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29" name="Google Shape;229;p13"/>
          <p:cNvSpPr txBox="1">
            <a:spLocks noGrp="1"/>
          </p:cNvSpPr>
          <p:nvPr>
            <p:ph type="body" idx="1"/>
          </p:nvPr>
        </p:nvSpPr>
        <p:spPr>
          <a:xfrm>
            <a:off x="676656" y="1998134"/>
            <a:ext cx="4663440" cy="376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22860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400"/>
              <a:buNone/>
            </a:pPr>
            <a:endParaRPr/>
          </a:p>
        </p:txBody>
      </p:sp>
      <p:sp>
        <p:nvSpPr>
          <p:cNvPr id="230" name="Google Shape;230;p13"/>
          <p:cNvSpPr txBox="1">
            <a:spLocks noGrp="1"/>
          </p:cNvSpPr>
          <p:nvPr>
            <p:ph type="body" idx="1"/>
          </p:nvPr>
        </p:nvSpPr>
        <p:spPr>
          <a:xfrm>
            <a:off x="676656" y="1998134"/>
            <a:ext cx="4663440" cy="376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22860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400"/>
              <a:buNone/>
            </a:pPr>
            <a:endParaRPr/>
          </a:p>
        </p:txBody>
      </p:sp>
      <p:pic>
        <p:nvPicPr>
          <p:cNvPr id="231" name="Google Shape;231;p13"/>
          <p:cNvPicPr preferRelativeResize="0"/>
          <p:nvPr/>
        </p:nvPicPr>
        <p:blipFill rotWithShape="1">
          <a:blip r:embed="rId3">
            <a:alphaModFix/>
          </a:blip>
          <a:srcRect b="4439"/>
          <a:stretch/>
        </p:blipFill>
        <p:spPr>
          <a:xfrm>
            <a:off x="1086405" y="1348731"/>
            <a:ext cx="10019189" cy="538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4617" y="554161"/>
            <a:ext cx="617883" cy="40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4"/>
          <p:cNvSpPr txBox="1">
            <a:spLocks noGrp="1"/>
          </p:cNvSpPr>
          <p:nvPr>
            <p:ph type="title"/>
          </p:nvPr>
        </p:nvSpPr>
        <p:spPr>
          <a:xfrm>
            <a:off x="904399" y="8"/>
            <a:ext cx="10772700" cy="14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Calibri"/>
              <a:buNone/>
            </a:pPr>
            <a:r>
              <a:rPr lang="en-US" b="1" dirty="0" err="1">
                <a:solidFill>
                  <a:schemeClr val="accent3"/>
                </a:solidFill>
                <a:latin typeface="Caveat"/>
                <a:ea typeface="문체부 쓰기 정체" panose="02030609000101010101" pitchFamily="17" charset="-127"/>
                <a:cs typeface="Caveat"/>
                <a:sym typeface="Caveat"/>
              </a:rPr>
              <a:t>화면구성</a:t>
            </a:r>
            <a:r>
              <a:rPr lang="en-US" b="1" dirty="0">
                <a:solidFill>
                  <a:schemeClr val="accent3"/>
                </a:solidFill>
                <a:latin typeface="Caveat"/>
                <a:ea typeface="문체부 쓰기 정체" panose="02030609000101010101" pitchFamily="17" charset="-127"/>
                <a:cs typeface="Caveat"/>
                <a:sym typeface="Caveat"/>
              </a:rPr>
              <a:t> – </a:t>
            </a:r>
            <a:r>
              <a:rPr lang="ko-KR" altLang="en-US" b="1" dirty="0" smtClean="0">
                <a:solidFill>
                  <a:schemeClr val="accent3"/>
                </a:solidFill>
                <a:latin typeface="Caveat"/>
                <a:ea typeface="문체부 쓰기 정체" panose="02030609000101010101" pitchFamily="17" charset="-127"/>
                <a:cs typeface="Caveat"/>
                <a:sym typeface="Caveat"/>
              </a:rPr>
              <a:t>고객서비스</a:t>
            </a:r>
            <a:r>
              <a:rPr lang="en-US" altLang="ko-KR" b="1" dirty="0" smtClean="0">
                <a:solidFill>
                  <a:schemeClr val="accent3"/>
                </a:solidFill>
                <a:latin typeface="Caveat"/>
                <a:ea typeface="문체부 쓰기 정체" panose="02030609000101010101" pitchFamily="17" charset="-127"/>
                <a:cs typeface="Caveat"/>
                <a:sym typeface="Caveat"/>
              </a:rPr>
              <a:t>(</a:t>
            </a:r>
            <a:r>
              <a:rPr lang="en-US" b="1" dirty="0" err="1" smtClean="0">
                <a:solidFill>
                  <a:schemeClr val="accent3"/>
                </a:solidFill>
                <a:latin typeface="Caveat"/>
                <a:ea typeface="문체부 쓰기 정체" panose="02030609000101010101" pitchFamily="17" charset="-127"/>
                <a:cs typeface="Caveat"/>
                <a:sym typeface="Caveat"/>
              </a:rPr>
              <a:t>평형계산기</a:t>
            </a:r>
            <a:r>
              <a:rPr lang="en-US" b="1" dirty="0" smtClean="0">
                <a:solidFill>
                  <a:schemeClr val="accent3"/>
                </a:solidFill>
                <a:latin typeface="Caveat"/>
                <a:ea typeface="문체부 쓰기 정체" panose="02030609000101010101" pitchFamily="17" charset="-127"/>
                <a:cs typeface="Caveat"/>
                <a:sym typeface="Caveat"/>
              </a:rPr>
              <a:t>)</a:t>
            </a:r>
            <a:endParaRPr b="1" dirty="0">
              <a:solidFill>
                <a:schemeClr val="accent3"/>
              </a:solidFill>
              <a:latin typeface="Caveat"/>
              <a:ea typeface="문체부 쓰기 정체" panose="02030609000101010101" pitchFamily="17" charset="-127"/>
              <a:cs typeface="Caveat"/>
              <a:sym typeface="Caveat"/>
            </a:endParaRPr>
          </a:p>
        </p:txBody>
      </p:sp>
      <p:cxnSp>
        <p:nvCxnSpPr>
          <p:cNvPr id="238" name="Google Shape;238;p14"/>
          <p:cNvCxnSpPr/>
          <p:nvPr/>
        </p:nvCxnSpPr>
        <p:spPr>
          <a:xfrm>
            <a:off x="12625" y="1225061"/>
            <a:ext cx="121752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39" name="Google Shape;239;p14"/>
          <p:cNvSpPr txBox="1">
            <a:spLocks noGrp="1"/>
          </p:cNvSpPr>
          <p:nvPr>
            <p:ph type="body" idx="1"/>
          </p:nvPr>
        </p:nvSpPr>
        <p:spPr>
          <a:xfrm>
            <a:off x="676656" y="1998134"/>
            <a:ext cx="4663440" cy="376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22860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400"/>
              <a:buNone/>
            </a:pPr>
            <a:endParaRPr/>
          </a:p>
        </p:txBody>
      </p:sp>
      <p:sp>
        <p:nvSpPr>
          <p:cNvPr id="240" name="Google Shape;240;p14"/>
          <p:cNvSpPr txBox="1">
            <a:spLocks noGrp="1"/>
          </p:cNvSpPr>
          <p:nvPr>
            <p:ph type="body" idx="1"/>
          </p:nvPr>
        </p:nvSpPr>
        <p:spPr>
          <a:xfrm>
            <a:off x="676656" y="1998134"/>
            <a:ext cx="4663440" cy="376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22860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400"/>
              <a:buNone/>
            </a:pPr>
            <a:endParaRPr/>
          </a:p>
        </p:txBody>
      </p:sp>
      <p:pic>
        <p:nvPicPr>
          <p:cNvPr id="241" name="Google Shape;241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9662" y="1370312"/>
            <a:ext cx="9972675" cy="53424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4617" y="554161"/>
            <a:ext cx="617883" cy="40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f2fa368263_0_186"/>
          <p:cNvSpPr txBox="1">
            <a:spLocks noGrp="1"/>
          </p:cNvSpPr>
          <p:nvPr>
            <p:ph type="title"/>
          </p:nvPr>
        </p:nvSpPr>
        <p:spPr>
          <a:xfrm>
            <a:off x="1987175" y="2599950"/>
            <a:ext cx="8904900" cy="1912200"/>
          </a:xfrm>
          <a:prstGeom prst="rect">
            <a:avLst/>
          </a:prstGeom>
          <a:solidFill>
            <a:schemeClr val="lt1"/>
          </a:solidFill>
          <a:ln w="76200" cap="sq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Calibri"/>
              <a:buNone/>
            </a:pPr>
            <a:r>
              <a:rPr lang="en-US" b="1">
                <a:solidFill>
                  <a:schemeClr val="dk1"/>
                </a:solidFill>
                <a:latin typeface="Arial"/>
                <a:ea typeface="문체부 쓰기 정체" panose="02030609000101010101" pitchFamily="17" charset="-127"/>
                <a:cs typeface="Arial"/>
                <a:sym typeface="Arial"/>
              </a:rPr>
              <a:t>   홈페이지</a:t>
            </a:r>
            <a:r>
              <a:rPr lang="en-US" b="1">
                <a:solidFill>
                  <a:schemeClr val="dk1"/>
                </a:solidFill>
                <a:ea typeface="문체부 쓰기 정체" panose="02030609000101010101" pitchFamily="17" charset="-127"/>
              </a:rPr>
              <a:t> </a:t>
            </a:r>
            <a:r>
              <a:rPr lang="en-US" b="1">
                <a:solidFill>
                  <a:schemeClr val="dk1"/>
                </a:solidFill>
                <a:latin typeface="Arial"/>
                <a:ea typeface="문체부 쓰기 정체" panose="02030609000101010101" pitchFamily="17" charset="-127"/>
                <a:cs typeface="Arial"/>
                <a:sym typeface="Arial"/>
              </a:rPr>
              <a:t>시연</a:t>
            </a:r>
            <a:endParaRPr b="1">
              <a:solidFill>
                <a:schemeClr val="dk1"/>
              </a:solidFill>
              <a:ea typeface="문체부 쓰기 정체" panose="02030609000101010101" pitchFamily="17" charset="-127"/>
            </a:endParaRPr>
          </a:p>
        </p:txBody>
      </p:sp>
      <p:pic>
        <p:nvPicPr>
          <p:cNvPr id="248" name="Google Shape;248;gf2fa368263_0_18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61759" y="3137809"/>
            <a:ext cx="1096475" cy="789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Google Shape;253;p16" descr="Image result for questions?"/>
          <p:cNvPicPr preferRelativeResize="0"/>
          <p:nvPr/>
        </p:nvPicPr>
        <p:blipFill rotWithShape="1">
          <a:blip r:embed="rId3">
            <a:alphaModFix/>
          </a:blip>
          <a:srcRect t="5933" b="7028"/>
          <a:stretch/>
        </p:blipFill>
        <p:spPr>
          <a:xfrm>
            <a:off x="633999" y="976393"/>
            <a:ext cx="5462001" cy="4850970"/>
          </a:xfrm>
          <a:prstGeom prst="rect">
            <a:avLst/>
          </a:prstGeom>
          <a:noFill/>
          <a:ln w="88900" cap="sq" cmpd="thickThin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pic>
      <p:sp>
        <p:nvSpPr>
          <p:cNvPr id="254" name="Google Shape;254;p16"/>
          <p:cNvSpPr txBox="1">
            <a:spLocks noGrp="1"/>
          </p:cNvSpPr>
          <p:nvPr>
            <p:ph type="ctrTitle"/>
          </p:nvPr>
        </p:nvSpPr>
        <p:spPr>
          <a:xfrm>
            <a:off x="6478300" y="1045875"/>
            <a:ext cx="5385000" cy="47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800"/>
              <a:buFont typeface="Calibri"/>
              <a:buNone/>
            </a:pPr>
            <a:r>
              <a:rPr lang="en-US">
                <a:latin typeface="Caveat"/>
                <a:ea typeface="Caveat"/>
                <a:cs typeface="Caveat"/>
                <a:sym typeface="Caveat"/>
              </a:rPr>
              <a:t>Questions?</a:t>
            </a:r>
            <a:endParaRPr>
              <a:latin typeface="Caveat"/>
              <a:ea typeface="Caveat"/>
              <a:cs typeface="Caveat"/>
              <a:sym typeface="Cavea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Google Shape;259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1384480" y="2147399"/>
            <a:ext cx="2752885" cy="2992265"/>
          </a:xfrm>
          <a:prstGeom prst="rect">
            <a:avLst/>
          </a:prstGeom>
          <a:noFill/>
          <a:ln w="127000" cap="sq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260" name="Google Shape;260;p15"/>
          <p:cNvSpPr txBox="1">
            <a:spLocks noGrp="1"/>
          </p:cNvSpPr>
          <p:nvPr>
            <p:ph type="ctrTitle"/>
          </p:nvPr>
        </p:nvSpPr>
        <p:spPr>
          <a:xfrm>
            <a:off x="3930162" y="2668202"/>
            <a:ext cx="8198689" cy="1521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700"/>
              <a:buFont typeface="Calibri"/>
              <a:buNone/>
            </a:pPr>
            <a:r>
              <a:rPr lang="en-US" sz="10000" b="1">
                <a:latin typeface="Caveat"/>
                <a:ea typeface="Caveat"/>
                <a:cs typeface="Caveat"/>
                <a:sym typeface="Caveat"/>
              </a:rPr>
              <a:t>Thank you!</a:t>
            </a:r>
            <a:endParaRPr sz="10000" b="1"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261" name="Google Shape;261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64791" y="2267100"/>
            <a:ext cx="2992275" cy="2752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"/>
          <p:cNvSpPr/>
          <p:nvPr/>
        </p:nvSpPr>
        <p:spPr>
          <a:xfrm>
            <a:off x="4837239" y="4147383"/>
            <a:ext cx="2325600" cy="2118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2"/>
          <p:cNvSpPr/>
          <p:nvPr/>
        </p:nvSpPr>
        <p:spPr>
          <a:xfrm>
            <a:off x="8759031" y="4147383"/>
            <a:ext cx="2325600" cy="2118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2"/>
          <p:cNvSpPr/>
          <p:nvPr/>
        </p:nvSpPr>
        <p:spPr>
          <a:xfrm>
            <a:off x="1079081" y="4147383"/>
            <a:ext cx="2325600" cy="2118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2"/>
          <p:cNvSpPr txBox="1">
            <a:spLocks noGrp="1"/>
          </p:cNvSpPr>
          <p:nvPr>
            <p:ph type="title"/>
          </p:nvPr>
        </p:nvSpPr>
        <p:spPr>
          <a:xfrm>
            <a:off x="909825" y="6974"/>
            <a:ext cx="10772700" cy="14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Calibri"/>
              <a:buNone/>
            </a:pPr>
            <a:r>
              <a:rPr lang="en-US" b="1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rPr>
              <a:t>The E-PyeonHan World Team</a:t>
            </a:r>
            <a:endParaRPr b="1">
              <a:solidFill>
                <a:schemeClr val="accent3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102" name="Google Shape;102;p2"/>
          <p:cNvSpPr txBox="1">
            <a:spLocks noGrp="1"/>
          </p:cNvSpPr>
          <p:nvPr>
            <p:ph type="body" idx="1"/>
          </p:nvPr>
        </p:nvSpPr>
        <p:spPr>
          <a:xfrm>
            <a:off x="1079200" y="3564100"/>
            <a:ext cx="2325600" cy="39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>
                <a:latin typeface="Caveat"/>
                <a:ea typeface="Caveat"/>
                <a:cs typeface="Caveat"/>
                <a:sym typeface="Caveat"/>
              </a:rPr>
              <a:t>Hakrim Lee</a:t>
            </a:r>
            <a:endParaRPr sz="2600" b="1"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103" name="Google Shape;103;p2"/>
          <p:cNvSpPr txBox="1">
            <a:spLocks noGrp="1"/>
          </p:cNvSpPr>
          <p:nvPr>
            <p:ph type="body" idx="2"/>
          </p:nvPr>
        </p:nvSpPr>
        <p:spPr>
          <a:xfrm>
            <a:off x="4837250" y="3564100"/>
            <a:ext cx="2325600" cy="39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lnSpcReduction="10000"/>
          </a:bodyPr>
          <a:lstStyle/>
          <a:p>
            <a:pPr marL="45720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>
                <a:latin typeface="Caveat"/>
                <a:ea typeface="Caveat"/>
                <a:cs typeface="Caveat"/>
                <a:sym typeface="Caveat"/>
              </a:rPr>
              <a:t>Jieun Hur</a:t>
            </a:r>
            <a:endParaRPr sz="2600" b="1"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104" name="Google Shape;104;p2"/>
          <p:cNvSpPr txBox="1">
            <a:spLocks noGrp="1"/>
          </p:cNvSpPr>
          <p:nvPr>
            <p:ph type="body" idx="4294967295"/>
          </p:nvPr>
        </p:nvSpPr>
        <p:spPr>
          <a:xfrm>
            <a:off x="8755875" y="3559750"/>
            <a:ext cx="2325600" cy="4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None/>
            </a:pPr>
            <a:r>
              <a:rPr lang="en-US" sz="2600" b="1">
                <a:latin typeface="Caveat"/>
                <a:ea typeface="Caveat"/>
                <a:cs typeface="Caveat"/>
                <a:sym typeface="Caveat"/>
              </a:rPr>
              <a:t>Jiyeon Heo</a:t>
            </a:r>
            <a:endParaRPr sz="2600" b="1"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105" name="Google Shape;105;p2"/>
          <p:cNvSpPr txBox="1"/>
          <p:nvPr/>
        </p:nvSpPr>
        <p:spPr>
          <a:xfrm>
            <a:off x="4837250" y="4439800"/>
            <a:ext cx="2325600" cy="1246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-US" sz="2500" b="0" i="0" u="none" strike="noStrike" cap="none">
                <a:solidFill>
                  <a:schemeClr val="dk1"/>
                </a:solidFill>
                <a:latin typeface="Caveat"/>
                <a:ea typeface="Caveat"/>
                <a:cs typeface="Caveat"/>
                <a:sym typeface="Caveat"/>
              </a:rPr>
              <a:t>Coding</a:t>
            </a:r>
            <a:endParaRPr sz="2500" b="0" i="0" u="none" strike="noStrike" cap="none">
              <a:solidFill>
                <a:schemeClr val="dk1"/>
              </a:solidFill>
              <a:latin typeface="Caveat"/>
              <a:ea typeface="Caveat"/>
              <a:cs typeface="Caveat"/>
              <a:sym typeface="Caveat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-US" sz="2500" b="0" i="0" u="none" strike="noStrike" cap="none">
                <a:solidFill>
                  <a:schemeClr val="dk1"/>
                </a:solidFill>
                <a:latin typeface="Caveat"/>
                <a:ea typeface="Caveat"/>
                <a:cs typeface="Caveat"/>
                <a:sym typeface="Caveat"/>
              </a:rPr>
              <a:t>PPT</a:t>
            </a:r>
            <a:endParaRPr sz="2500" b="0" i="0" u="none" strike="noStrike" cap="none">
              <a:solidFill>
                <a:schemeClr val="dk1"/>
              </a:solidFill>
              <a:latin typeface="Caveat"/>
              <a:ea typeface="Caveat"/>
              <a:cs typeface="Caveat"/>
              <a:sym typeface="Caveat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-US" sz="2500" b="0" i="0" u="none" strike="noStrike" cap="none">
                <a:solidFill>
                  <a:schemeClr val="dk1"/>
                </a:solidFill>
                <a:latin typeface="Caveat"/>
                <a:ea typeface="Caveat"/>
                <a:cs typeface="Caveat"/>
                <a:sym typeface="Caveat"/>
              </a:rPr>
              <a:t>Presentation</a:t>
            </a:r>
            <a:endParaRPr/>
          </a:p>
        </p:txBody>
      </p:sp>
      <p:sp>
        <p:nvSpPr>
          <p:cNvPr id="106" name="Google Shape;106;p2"/>
          <p:cNvSpPr txBox="1"/>
          <p:nvPr/>
        </p:nvSpPr>
        <p:spPr>
          <a:xfrm>
            <a:off x="1079075" y="4421900"/>
            <a:ext cx="23256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-US" sz="2500" b="0" i="0" u="none" strike="noStrike" cap="none">
                <a:solidFill>
                  <a:schemeClr val="dk1"/>
                </a:solidFill>
                <a:latin typeface="Caveat"/>
                <a:ea typeface="Caveat"/>
                <a:cs typeface="Caveat"/>
                <a:sym typeface="Caveat"/>
              </a:rPr>
              <a:t>Team leader</a:t>
            </a:r>
            <a:endParaRPr sz="2500" b="0" i="0" u="none" strike="noStrike" cap="none">
              <a:solidFill>
                <a:srgbClr val="000000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107" name="Google Shape;107;p2"/>
          <p:cNvSpPr txBox="1"/>
          <p:nvPr/>
        </p:nvSpPr>
        <p:spPr>
          <a:xfrm>
            <a:off x="8755875" y="4421900"/>
            <a:ext cx="2325600" cy="1246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-US" sz="2500" b="0" i="0" u="none" strike="noStrike" cap="none">
                <a:solidFill>
                  <a:schemeClr val="dk1"/>
                </a:solidFill>
                <a:latin typeface="Caveat"/>
                <a:ea typeface="Caveat"/>
                <a:cs typeface="Caveat"/>
                <a:sym typeface="Caveat"/>
              </a:rPr>
              <a:t>Coding</a:t>
            </a:r>
            <a:endParaRPr sz="2500" b="0" i="0" u="none" strike="noStrike" cap="none">
              <a:solidFill>
                <a:schemeClr val="dk1"/>
              </a:solidFill>
              <a:latin typeface="Caveat"/>
              <a:ea typeface="Caveat"/>
              <a:cs typeface="Caveat"/>
              <a:sym typeface="Caveat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-US" sz="2500" b="0" i="0" u="none" strike="noStrike" cap="none">
                <a:solidFill>
                  <a:schemeClr val="dk1"/>
                </a:solidFill>
                <a:latin typeface="Caveat"/>
                <a:ea typeface="Caveat"/>
                <a:cs typeface="Caveat"/>
                <a:sym typeface="Caveat"/>
              </a:rPr>
              <a:t>PPT</a:t>
            </a:r>
            <a:endParaRPr sz="2500" b="0" i="0" u="none" strike="noStrike" cap="none">
              <a:solidFill>
                <a:schemeClr val="dk1"/>
              </a:solidFill>
              <a:latin typeface="Caveat"/>
              <a:ea typeface="Caveat"/>
              <a:cs typeface="Caveat"/>
              <a:sym typeface="Caveat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-US" sz="2500" b="0" i="0" u="none" strike="noStrike" cap="none">
                <a:solidFill>
                  <a:schemeClr val="dk1"/>
                </a:solidFill>
                <a:latin typeface="Caveat"/>
                <a:ea typeface="Caveat"/>
                <a:cs typeface="Caveat"/>
                <a:sym typeface="Caveat"/>
              </a:rPr>
              <a:t>Presentation</a:t>
            </a:r>
            <a:endParaRPr sz="2500" b="0" i="0" u="none" strike="noStrike" cap="none">
              <a:solidFill>
                <a:schemeClr val="dk1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108" name="Google Shape;108;p2"/>
          <p:cNvSpPr txBox="1"/>
          <p:nvPr/>
        </p:nvSpPr>
        <p:spPr>
          <a:xfrm>
            <a:off x="1999631" y="2444008"/>
            <a:ext cx="484500" cy="10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Arial"/>
              <a:buNone/>
            </a:pPr>
            <a:r>
              <a:rPr lang="en-US" sz="5500" b="0" i="0" u="sng" strike="noStrike" cap="non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sz="5500" b="0" i="0" u="sng" strike="noStrike" cap="none">
              <a:solidFill>
                <a:schemeClr val="accent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p2"/>
          <p:cNvSpPr txBox="1"/>
          <p:nvPr/>
        </p:nvSpPr>
        <p:spPr>
          <a:xfrm>
            <a:off x="5757789" y="2444008"/>
            <a:ext cx="484500" cy="10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Arial"/>
              <a:buNone/>
            </a:pPr>
            <a:r>
              <a:rPr lang="en-US" sz="5500" b="0" i="0" u="sng" strike="noStrike" cap="non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5500" b="0" i="0" u="sng" strike="noStrike" cap="none">
              <a:solidFill>
                <a:schemeClr val="accent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p2"/>
          <p:cNvSpPr txBox="1"/>
          <p:nvPr/>
        </p:nvSpPr>
        <p:spPr>
          <a:xfrm>
            <a:off x="9679581" y="2444008"/>
            <a:ext cx="484500" cy="10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Arial"/>
              <a:buNone/>
            </a:pPr>
            <a:r>
              <a:rPr lang="en-US" sz="5500" b="0" i="0" u="sng" strike="noStrike" cap="non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5500" b="0" i="0" u="sng" strike="noStrike" cap="none">
              <a:solidFill>
                <a:schemeClr val="accent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1" name="Google Shape;111;p2"/>
          <p:cNvCxnSpPr/>
          <p:nvPr/>
        </p:nvCxnSpPr>
        <p:spPr>
          <a:xfrm>
            <a:off x="12625" y="1225061"/>
            <a:ext cx="121752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2" name="Google Shape;112;p2"/>
          <p:cNvCxnSpPr/>
          <p:nvPr/>
        </p:nvCxnSpPr>
        <p:spPr>
          <a:xfrm>
            <a:off x="4016275" y="1869225"/>
            <a:ext cx="0" cy="471090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3" name="Google Shape;113;p2"/>
          <p:cNvCxnSpPr/>
          <p:nvPr/>
        </p:nvCxnSpPr>
        <p:spPr>
          <a:xfrm>
            <a:off x="7968675" y="1869225"/>
            <a:ext cx="0" cy="471090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4" name="Google Shape;114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4617" y="554161"/>
            <a:ext cx="617883" cy="40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"/>
          <p:cNvSpPr txBox="1">
            <a:spLocks noGrp="1"/>
          </p:cNvSpPr>
          <p:nvPr>
            <p:ph type="title"/>
          </p:nvPr>
        </p:nvSpPr>
        <p:spPr>
          <a:xfrm>
            <a:off x="4733346" y="741860"/>
            <a:ext cx="7562089" cy="16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99CB38"/>
              </a:buClr>
              <a:buSzPts val="5400"/>
              <a:buFont typeface="Calibri"/>
              <a:buNone/>
            </a:pPr>
            <a:r>
              <a:rPr lang="en-US" b="1" dirty="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rPr>
              <a:t>Agenda</a:t>
            </a:r>
            <a:endParaRPr b="1" dirty="0">
              <a:solidFill>
                <a:schemeClr val="accent3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120" name="Google Shape;120;p3"/>
          <p:cNvSpPr txBox="1">
            <a:spLocks noGrp="1"/>
          </p:cNvSpPr>
          <p:nvPr>
            <p:ph type="body" idx="1"/>
          </p:nvPr>
        </p:nvSpPr>
        <p:spPr>
          <a:xfrm>
            <a:off x="4474926" y="2266652"/>
            <a:ext cx="3895200" cy="3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2200"/>
              <a:buChar char="●"/>
            </a:pPr>
            <a:r>
              <a:rPr lang="en-US" sz="2200" b="1" dirty="0" err="1">
                <a:solidFill>
                  <a:srgbClr val="0C0C0C"/>
                </a:solidFill>
                <a:latin typeface="Gulim"/>
                <a:ea typeface="문체부 쓰기 정체" panose="02030609000101010101" pitchFamily="17" charset="-127"/>
                <a:cs typeface="Gulim"/>
                <a:sym typeface="Gulim"/>
              </a:rPr>
              <a:t>프로젝트</a:t>
            </a:r>
            <a:r>
              <a:rPr lang="en-US" sz="2200" b="1" dirty="0">
                <a:solidFill>
                  <a:srgbClr val="0C0C0C"/>
                </a:solidFill>
                <a:latin typeface="Gulim"/>
                <a:ea typeface="문체부 쓰기 정체" panose="02030609000101010101" pitchFamily="17" charset="-127"/>
                <a:cs typeface="Gulim"/>
                <a:sym typeface="Gulim"/>
              </a:rPr>
              <a:t> </a:t>
            </a:r>
            <a:r>
              <a:rPr lang="en-US" sz="2200" b="1" dirty="0" err="1">
                <a:solidFill>
                  <a:srgbClr val="0C0C0C"/>
                </a:solidFill>
                <a:latin typeface="Gulim"/>
                <a:ea typeface="문체부 쓰기 정체" panose="02030609000101010101" pitchFamily="17" charset="-127"/>
                <a:cs typeface="Gulim"/>
                <a:sym typeface="Gulim"/>
              </a:rPr>
              <a:t>기획의도</a:t>
            </a:r>
            <a:endParaRPr sz="2200" b="1" u="sng" dirty="0">
              <a:solidFill>
                <a:srgbClr val="0C0C0C"/>
              </a:solidFill>
              <a:latin typeface="Gulim"/>
              <a:ea typeface="문체부 쓰기 정체" panose="02030609000101010101" pitchFamily="17" charset="-127"/>
              <a:cs typeface="Gulim"/>
              <a:sym typeface="Gulim"/>
            </a:endParaRPr>
          </a:p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2200"/>
              <a:buChar char="●"/>
            </a:pPr>
            <a:r>
              <a:rPr lang="en-US" sz="2200" b="1" dirty="0" err="1">
                <a:solidFill>
                  <a:srgbClr val="0C0C0C"/>
                </a:solidFill>
                <a:latin typeface="Gulim"/>
                <a:ea typeface="문체부 쓰기 정체" panose="02030609000101010101" pitchFamily="17" charset="-127"/>
                <a:cs typeface="Gulim"/>
                <a:sym typeface="Gulim"/>
              </a:rPr>
              <a:t>홈페이지</a:t>
            </a:r>
            <a:r>
              <a:rPr lang="en-US" sz="2200" b="1" dirty="0">
                <a:solidFill>
                  <a:srgbClr val="0C0C0C"/>
                </a:solidFill>
                <a:latin typeface="Gulim"/>
                <a:ea typeface="문체부 쓰기 정체" panose="02030609000101010101" pitchFamily="17" charset="-127"/>
                <a:cs typeface="Gulim"/>
                <a:sym typeface="Gulim"/>
              </a:rPr>
              <a:t> </a:t>
            </a:r>
            <a:r>
              <a:rPr lang="en-US" sz="2200" b="1" dirty="0" err="1">
                <a:solidFill>
                  <a:srgbClr val="0C0C0C"/>
                </a:solidFill>
                <a:latin typeface="Gulim"/>
                <a:ea typeface="문체부 쓰기 정체" panose="02030609000101010101" pitchFamily="17" charset="-127"/>
                <a:cs typeface="Gulim"/>
                <a:sym typeface="Gulim"/>
              </a:rPr>
              <a:t>주요메뉴</a:t>
            </a:r>
            <a:endParaRPr sz="2200" b="1" dirty="0">
              <a:solidFill>
                <a:srgbClr val="0C0C0C"/>
              </a:solidFill>
              <a:latin typeface="Gulim"/>
              <a:ea typeface="문체부 쓰기 정체" panose="02030609000101010101" pitchFamily="17" charset="-127"/>
              <a:cs typeface="Gulim"/>
              <a:sym typeface="Gulim"/>
            </a:endParaRPr>
          </a:p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2200"/>
              <a:buChar char="●"/>
            </a:pPr>
            <a:r>
              <a:rPr lang="en-US" sz="2200" b="1" dirty="0" err="1">
                <a:solidFill>
                  <a:srgbClr val="0C0C0C"/>
                </a:solidFill>
                <a:latin typeface="Gulim"/>
                <a:ea typeface="문체부 쓰기 정체" panose="02030609000101010101" pitchFamily="17" charset="-127"/>
                <a:cs typeface="Gulim"/>
                <a:sym typeface="Gulim"/>
              </a:rPr>
              <a:t>화면구성</a:t>
            </a:r>
            <a:endParaRPr sz="2200" b="1" dirty="0">
              <a:solidFill>
                <a:srgbClr val="0C0C0C"/>
              </a:solidFill>
              <a:latin typeface="Gulim"/>
              <a:ea typeface="문체부 쓰기 정체" panose="02030609000101010101" pitchFamily="17" charset="-127"/>
              <a:cs typeface="Gulim"/>
              <a:sym typeface="Gulim"/>
            </a:endParaRPr>
          </a:p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2200"/>
              <a:buChar char="●"/>
            </a:pPr>
            <a:r>
              <a:rPr lang="en-US" sz="2200" b="1" dirty="0" err="1">
                <a:solidFill>
                  <a:srgbClr val="0C0C0C"/>
                </a:solidFill>
                <a:latin typeface="Gulim"/>
                <a:ea typeface="문체부 쓰기 정체" panose="02030609000101010101" pitchFamily="17" charset="-127"/>
                <a:cs typeface="Gulim"/>
                <a:sym typeface="Gulim"/>
              </a:rPr>
              <a:t>홈페이지</a:t>
            </a:r>
            <a:r>
              <a:rPr lang="en-US" sz="2200" b="1" dirty="0">
                <a:solidFill>
                  <a:srgbClr val="0C0C0C"/>
                </a:solidFill>
                <a:latin typeface="Gulim"/>
                <a:ea typeface="문체부 쓰기 정체" panose="02030609000101010101" pitchFamily="17" charset="-127"/>
                <a:cs typeface="Gulim"/>
                <a:sym typeface="Gulim"/>
              </a:rPr>
              <a:t> </a:t>
            </a:r>
            <a:r>
              <a:rPr lang="en-US" sz="2200" b="1" dirty="0" err="1">
                <a:solidFill>
                  <a:srgbClr val="0C0C0C"/>
                </a:solidFill>
                <a:latin typeface="Gulim"/>
                <a:ea typeface="문체부 쓰기 정체" panose="02030609000101010101" pitchFamily="17" charset="-127"/>
                <a:cs typeface="Gulim"/>
                <a:sym typeface="Gulim"/>
              </a:rPr>
              <a:t>시연</a:t>
            </a:r>
            <a:endParaRPr sz="2200" b="1" dirty="0">
              <a:solidFill>
                <a:srgbClr val="0C0C0C"/>
              </a:solidFill>
              <a:latin typeface="Gulim"/>
              <a:ea typeface="문체부 쓰기 정체" panose="02030609000101010101" pitchFamily="17" charset="-127"/>
              <a:cs typeface="Gulim"/>
              <a:sym typeface="Gulim"/>
            </a:endParaRPr>
          </a:p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2200"/>
              <a:buChar char="●"/>
            </a:pPr>
            <a:r>
              <a:rPr lang="en-US" sz="2200" b="1" dirty="0">
                <a:solidFill>
                  <a:srgbClr val="0C0C0C"/>
                </a:solidFill>
                <a:latin typeface="Caveat"/>
                <a:ea typeface="Caveat"/>
                <a:cs typeface="Caveat"/>
                <a:sym typeface="Caveat"/>
              </a:rPr>
              <a:t>Q &amp; A</a:t>
            </a:r>
            <a:endParaRPr sz="2200" b="1" dirty="0">
              <a:solidFill>
                <a:srgbClr val="0C0C0C"/>
              </a:solidFill>
              <a:latin typeface="Caveat"/>
              <a:ea typeface="Caveat"/>
              <a:cs typeface="Caveat"/>
              <a:sym typeface="Caveat"/>
            </a:endParaRPr>
          </a:p>
          <a:p>
            <a:pPr marL="91440" lvl="0" indent="0" algn="l" rtl="0">
              <a:lnSpc>
                <a:spcPct val="6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1680"/>
              <a:buNone/>
            </a:pPr>
            <a:endParaRPr sz="2200" b="1" dirty="0">
              <a:solidFill>
                <a:srgbClr val="0C0C0C"/>
              </a:solidFill>
              <a:latin typeface="Gulim"/>
              <a:ea typeface="Gulim"/>
              <a:cs typeface="Gulim"/>
              <a:sym typeface="Gulim"/>
            </a:endParaRPr>
          </a:p>
          <a:p>
            <a:pPr marL="0" lvl="0" indent="0" algn="l" rtl="0">
              <a:lnSpc>
                <a:spcPct val="6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1680"/>
              <a:buNone/>
            </a:pPr>
            <a:endParaRPr sz="2200" b="1" dirty="0">
              <a:solidFill>
                <a:srgbClr val="0C0C0C"/>
              </a:solidFill>
              <a:latin typeface="Gulim"/>
              <a:ea typeface="Gulim"/>
              <a:cs typeface="Gulim"/>
              <a:sym typeface="Gulim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4"/>
          <p:cNvSpPr txBox="1">
            <a:spLocks noGrp="1"/>
          </p:cNvSpPr>
          <p:nvPr>
            <p:ph type="title"/>
          </p:nvPr>
        </p:nvSpPr>
        <p:spPr>
          <a:xfrm>
            <a:off x="904399" y="8"/>
            <a:ext cx="10772700" cy="14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99CB38"/>
              </a:buClr>
              <a:buSzPts val="5400"/>
              <a:buFont typeface="Calibri"/>
              <a:buNone/>
            </a:pPr>
            <a:r>
              <a:rPr lang="en-US" b="1" dirty="0" err="1">
                <a:solidFill>
                  <a:schemeClr val="accent3"/>
                </a:solidFill>
                <a:latin typeface="Gulim"/>
                <a:ea typeface="문체부 쓰기 정체" panose="02030609000101010101" pitchFamily="17" charset="-127"/>
                <a:cs typeface="Gulim"/>
                <a:sym typeface="Gulim"/>
              </a:rPr>
              <a:t>프로젝트</a:t>
            </a:r>
            <a:r>
              <a:rPr lang="en-US" b="1" dirty="0">
                <a:solidFill>
                  <a:schemeClr val="accent3"/>
                </a:solidFill>
                <a:latin typeface="Gulim"/>
                <a:ea typeface="문체부 쓰기 정체" panose="02030609000101010101" pitchFamily="17" charset="-127"/>
                <a:cs typeface="Gulim"/>
                <a:sym typeface="Gulim"/>
              </a:rPr>
              <a:t> </a:t>
            </a:r>
            <a:r>
              <a:rPr lang="en-US" b="1" dirty="0" err="1">
                <a:solidFill>
                  <a:schemeClr val="accent3"/>
                </a:solidFill>
                <a:latin typeface="Gulim"/>
                <a:ea typeface="문체부 쓰기 정체" panose="02030609000101010101" pitchFamily="17" charset="-127"/>
                <a:cs typeface="Gulim"/>
                <a:sym typeface="Gulim"/>
              </a:rPr>
              <a:t>기획의도</a:t>
            </a:r>
            <a:endParaRPr b="1" dirty="0">
              <a:solidFill>
                <a:schemeClr val="accent3"/>
              </a:solidFill>
              <a:latin typeface="Gulim"/>
              <a:ea typeface="문체부 쓰기 정체" panose="02030609000101010101" pitchFamily="17" charset="-127"/>
              <a:cs typeface="Gulim"/>
              <a:sym typeface="Gulim"/>
            </a:endParaRPr>
          </a:p>
        </p:txBody>
      </p:sp>
      <p:sp>
        <p:nvSpPr>
          <p:cNvPr id="126" name="Google Shape;126;p4"/>
          <p:cNvSpPr txBox="1">
            <a:spLocks noGrp="1"/>
          </p:cNvSpPr>
          <p:nvPr>
            <p:ph type="body" idx="2"/>
          </p:nvPr>
        </p:nvSpPr>
        <p:spPr>
          <a:xfrm>
            <a:off x="711225" y="3087075"/>
            <a:ext cx="5048100" cy="21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2400"/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rgbClr val="0C0C0C"/>
                </a:solidFill>
                <a:latin typeface="Arial"/>
                <a:ea typeface="문체부 쓰기 정체" panose="02030609000101010101" pitchFamily="17" charset="-127"/>
                <a:cs typeface="Arial"/>
                <a:sym typeface="Arial"/>
              </a:rPr>
              <a:t>아파트</a:t>
            </a:r>
            <a:r>
              <a:rPr lang="en-US" b="1" dirty="0">
                <a:solidFill>
                  <a:srgbClr val="0C0C0C"/>
                </a:solidFill>
                <a:ea typeface="문체부 쓰기 정체" panose="02030609000101010101" pitchFamily="17" charset="-127"/>
              </a:rPr>
              <a:t> </a:t>
            </a:r>
            <a:r>
              <a:rPr lang="en-US" b="1" dirty="0" err="1">
                <a:solidFill>
                  <a:srgbClr val="0C0C0C"/>
                </a:solidFill>
                <a:latin typeface="Arial"/>
                <a:ea typeface="문체부 쓰기 정체" panose="02030609000101010101" pitchFamily="17" charset="-127"/>
                <a:cs typeface="Arial"/>
                <a:sym typeface="Arial"/>
              </a:rPr>
              <a:t>홍보</a:t>
            </a:r>
            <a:endParaRPr b="1" dirty="0">
              <a:solidFill>
                <a:srgbClr val="0C0C0C"/>
              </a:solidFill>
              <a:ea typeface="문체부 쓰기 정체" panose="02030609000101010101" pitchFamily="17" charset="-127"/>
            </a:endParaRPr>
          </a:p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2400"/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rgbClr val="0C0C0C"/>
                </a:solidFill>
                <a:latin typeface="Arial"/>
                <a:ea typeface="문체부 쓰기 정체" panose="02030609000101010101" pitchFamily="17" charset="-127"/>
                <a:cs typeface="Arial"/>
                <a:sym typeface="Arial"/>
              </a:rPr>
              <a:t>예비</a:t>
            </a:r>
            <a:r>
              <a:rPr lang="en-US" b="1" dirty="0">
                <a:solidFill>
                  <a:srgbClr val="0C0C0C"/>
                </a:solidFill>
                <a:ea typeface="문체부 쓰기 정체" panose="02030609000101010101" pitchFamily="17" charset="-127"/>
              </a:rPr>
              <a:t> </a:t>
            </a:r>
            <a:r>
              <a:rPr lang="en-US" b="1" dirty="0" err="1">
                <a:solidFill>
                  <a:srgbClr val="0C0C0C"/>
                </a:solidFill>
                <a:latin typeface="Arial"/>
                <a:ea typeface="문체부 쓰기 정체" panose="02030609000101010101" pitchFamily="17" charset="-127"/>
                <a:cs typeface="Arial"/>
                <a:sym typeface="Arial"/>
              </a:rPr>
              <a:t>입주자들을</a:t>
            </a:r>
            <a:r>
              <a:rPr lang="en-US" b="1" dirty="0">
                <a:solidFill>
                  <a:srgbClr val="0C0C0C"/>
                </a:solidFill>
                <a:ea typeface="문체부 쓰기 정체" panose="02030609000101010101" pitchFamily="17" charset="-127"/>
              </a:rPr>
              <a:t> </a:t>
            </a:r>
            <a:r>
              <a:rPr lang="en-US" b="1" dirty="0" err="1">
                <a:solidFill>
                  <a:srgbClr val="0C0C0C"/>
                </a:solidFill>
                <a:latin typeface="Arial"/>
                <a:ea typeface="문체부 쓰기 정체" panose="02030609000101010101" pitchFamily="17" charset="-127"/>
                <a:cs typeface="Arial"/>
                <a:sym typeface="Arial"/>
              </a:rPr>
              <a:t>위한</a:t>
            </a:r>
            <a:r>
              <a:rPr lang="en-US" b="1" dirty="0">
                <a:solidFill>
                  <a:srgbClr val="0C0C0C"/>
                </a:solidFill>
                <a:ea typeface="문체부 쓰기 정체" panose="02030609000101010101" pitchFamily="17" charset="-127"/>
              </a:rPr>
              <a:t> </a:t>
            </a:r>
            <a:r>
              <a:rPr lang="en-US" b="1" dirty="0" err="1">
                <a:solidFill>
                  <a:srgbClr val="0C0C0C"/>
                </a:solidFill>
                <a:latin typeface="Arial"/>
                <a:ea typeface="문체부 쓰기 정체" panose="02030609000101010101" pitchFamily="17" charset="-127"/>
                <a:cs typeface="Arial"/>
                <a:sym typeface="Arial"/>
              </a:rPr>
              <a:t>홈페이지</a:t>
            </a:r>
            <a:r>
              <a:rPr lang="en-US" b="1" dirty="0">
                <a:solidFill>
                  <a:srgbClr val="0C0C0C"/>
                </a:solidFill>
                <a:ea typeface="문체부 쓰기 정체" panose="02030609000101010101" pitchFamily="17" charset="-127"/>
              </a:rPr>
              <a:t> </a:t>
            </a:r>
            <a:r>
              <a:rPr lang="en-US" b="1" dirty="0" err="1">
                <a:solidFill>
                  <a:srgbClr val="0C0C0C"/>
                </a:solidFill>
                <a:latin typeface="Arial"/>
                <a:ea typeface="문체부 쓰기 정체" panose="02030609000101010101" pitchFamily="17" charset="-127"/>
                <a:cs typeface="Arial"/>
                <a:sym typeface="Arial"/>
              </a:rPr>
              <a:t>개설</a:t>
            </a:r>
            <a:endParaRPr b="1" dirty="0">
              <a:solidFill>
                <a:srgbClr val="0C0C0C"/>
              </a:solidFill>
              <a:ea typeface="문체부 쓰기 정체" panose="02030609000101010101" pitchFamily="17" charset="-127"/>
            </a:endParaRPr>
          </a:p>
          <a:p>
            <a:pPr marL="377190" lvl="0" indent="-28575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 panose="020B0604020202020204" pitchFamily="34" charset="0"/>
              <a:buChar char="•"/>
            </a:pPr>
            <a:endParaRPr sz="1800" b="1" dirty="0">
              <a:solidFill>
                <a:srgbClr val="0C0C0C"/>
              </a:solidFill>
              <a:ea typeface="문체부 쓰기 정체" panose="02030609000101010101" pitchFamily="17" charset="-127"/>
            </a:endParaRPr>
          </a:p>
        </p:txBody>
      </p:sp>
      <p:pic>
        <p:nvPicPr>
          <p:cNvPr id="127" name="Google Shape;127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30325" y="2157720"/>
            <a:ext cx="5694825" cy="40262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8" name="Google Shape;128;p4"/>
          <p:cNvCxnSpPr/>
          <p:nvPr/>
        </p:nvCxnSpPr>
        <p:spPr>
          <a:xfrm>
            <a:off x="12625" y="1225061"/>
            <a:ext cx="121752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29" name="Google Shape;129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4617" y="554161"/>
            <a:ext cx="617883" cy="40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4" name="Google Shape;134;p6"/>
          <p:cNvCxnSpPr/>
          <p:nvPr/>
        </p:nvCxnSpPr>
        <p:spPr>
          <a:xfrm>
            <a:off x="12625" y="1225061"/>
            <a:ext cx="121752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5" name="Google Shape;135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4617" y="554161"/>
            <a:ext cx="617883" cy="40620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6"/>
          <p:cNvSpPr txBox="1">
            <a:spLocks noGrp="1"/>
          </p:cNvSpPr>
          <p:nvPr>
            <p:ph type="title"/>
          </p:nvPr>
        </p:nvSpPr>
        <p:spPr>
          <a:xfrm>
            <a:off x="904399" y="8"/>
            <a:ext cx="10772700" cy="14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99CB38"/>
              </a:buClr>
              <a:buSzPts val="5400"/>
              <a:buFont typeface="Calibri"/>
              <a:buNone/>
            </a:pPr>
            <a:r>
              <a:rPr lang="en-US" b="1" dirty="0" err="1">
                <a:solidFill>
                  <a:schemeClr val="accent3"/>
                </a:solidFill>
                <a:latin typeface="Gulim"/>
                <a:ea typeface="문체부 쓰기 정체" panose="02030609000101010101" pitchFamily="17" charset="-127"/>
                <a:cs typeface="Gulim"/>
                <a:sym typeface="Gulim"/>
              </a:rPr>
              <a:t>홈페이지</a:t>
            </a:r>
            <a:r>
              <a:rPr lang="en-US" b="1" dirty="0">
                <a:solidFill>
                  <a:schemeClr val="accent3"/>
                </a:solidFill>
                <a:latin typeface="Gulim"/>
                <a:ea typeface="문체부 쓰기 정체" panose="02030609000101010101" pitchFamily="17" charset="-127"/>
                <a:cs typeface="Gulim"/>
                <a:sym typeface="Gulim"/>
              </a:rPr>
              <a:t> </a:t>
            </a:r>
            <a:r>
              <a:rPr lang="en-US" b="1" dirty="0" err="1">
                <a:solidFill>
                  <a:schemeClr val="accent3"/>
                </a:solidFill>
                <a:latin typeface="Gulim"/>
                <a:ea typeface="문체부 쓰기 정체" panose="02030609000101010101" pitchFamily="17" charset="-127"/>
                <a:cs typeface="Gulim"/>
                <a:sym typeface="Gulim"/>
              </a:rPr>
              <a:t>주요메뉴</a:t>
            </a:r>
            <a:endParaRPr b="1" dirty="0">
              <a:solidFill>
                <a:schemeClr val="accent3"/>
              </a:solidFill>
              <a:latin typeface="Gulim"/>
              <a:ea typeface="문체부 쓰기 정체" panose="02030609000101010101" pitchFamily="17" charset="-127"/>
              <a:cs typeface="Gulim"/>
              <a:sym typeface="Gulim"/>
            </a:endParaRPr>
          </a:p>
        </p:txBody>
      </p:sp>
      <p:pic>
        <p:nvPicPr>
          <p:cNvPr id="137" name="Google Shape;137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5775" y="2862582"/>
            <a:ext cx="11109960" cy="2496312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2" name="Google Shape;142;p5"/>
          <p:cNvCxnSpPr/>
          <p:nvPr/>
        </p:nvCxnSpPr>
        <p:spPr>
          <a:xfrm>
            <a:off x="12625" y="1225061"/>
            <a:ext cx="121752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43" name="Google Shape;143;p5"/>
          <p:cNvSpPr txBox="1">
            <a:spLocks noGrp="1"/>
          </p:cNvSpPr>
          <p:nvPr>
            <p:ph type="body" idx="1"/>
          </p:nvPr>
        </p:nvSpPr>
        <p:spPr>
          <a:xfrm>
            <a:off x="676656" y="1998134"/>
            <a:ext cx="4663440" cy="376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22860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400"/>
              <a:buNone/>
            </a:pPr>
            <a:endParaRPr/>
          </a:p>
        </p:txBody>
      </p:sp>
      <p:pic>
        <p:nvPicPr>
          <p:cNvPr id="144" name="Google Shape;144;p5"/>
          <p:cNvPicPr preferRelativeResize="0"/>
          <p:nvPr/>
        </p:nvPicPr>
        <p:blipFill rotWithShape="1">
          <a:blip r:embed="rId3">
            <a:alphaModFix/>
          </a:blip>
          <a:srcRect b="3628"/>
          <a:stretch/>
        </p:blipFill>
        <p:spPr>
          <a:xfrm>
            <a:off x="1323323" y="1348731"/>
            <a:ext cx="9934852" cy="538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4617" y="554161"/>
            <a:ext cx="617883" cy="40620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5"/>
          <p:cNvSpPr txBox="1">
            <a:spLocks noGrp="1"/>
          </p:cNvSpPr>
          <p:nvPr>
            <p:ph type="title"/>
          </p:nvPr>
        </p:nvSpPr>
        <p:spPr>
          <a:xfrm>
            <a:off x="904399" y="8"/>
            <a:ext cx="10772700" cy="14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99CB38"/>
              </a:buClr>
              <a:buSzPts val="5400"/>
              <a:buFont typeface="Calibri"/>
              <a:buNone/>
            </a:pPr>
            <a:r>
              <a:rPr lang="en-US" b="1" dirty="0" err="1">
                <a:solidFill>
                  <a:schemeClr val="accent3"/>
                </a:solidFill>
                <a:latin typeface="Gulim"/>
                <a:ea typeface="문체부 쓰기 정체" panose="02030609000101010101" pitchFamily="17" charset="-127"/>
                <a:cs typeface="Gulim"/>
                <a:sym typeface="Gulim"/>
              </a:rPr>
              <a:t>화면구성</a:t>
            </a:r>
            <a:r>
              <a:rPr lang="en-US" b="1" dirty="0">
                <a:solidFill>
                  <a:schemeClr val="accent3"/>
                </a:solidFill>
                <a:latin typeface="Gulim"/>
                <a:ea typeface="문체부 쓰기 정체" panose="02030609000101010101" pitchFamily="17" charset="-127"/>
                <a:cs typeface="Gulim"/>
                <a:sym typeface="Gulim"/>
              </a:rPr>
              <a:t> - </a:t>
            </a:r>
            <a:r>
              <a:rPr lang="en-US" b="1" dirty="0" err="1">
                <a:solidFill>
                  <a:schemeClr val="accent3"/>
                </a:solidFill>
                <a:latin typeface="Gulim"/>
                <a:ea typeface="문체부 쓰기 정체" panose="02030609000101010101" pitchFamily="17" charset="-127"/>
                <a:cs typeface="Gulim"/>
                <a:sym typeface="Gulim"/>
              </a:rPr>
              <a:t>메인화면</a:t>
            </a:r>
            <a:endParaRPr b="1" dirty="0">
              <a:solidFill>
                <a:schemeClr val="accent3"/>
              </a:solidFill>
              <a:latin typeface="Gulim"/>
              <a:ea typeface="문체부 쓰기 정체" panose="02030609000101010101" pitchFamily="17" charset="-127"/>
              <a:cs typeface="Gulim"/>
              <a:sym typeface="Gulim"/>
            </a:endParaRPr>
          </a:p>
        </p:txBody>
      </p:sp>
      <p:sp>
        <p:nvSpPr>
          <p:cNvPr id="147" name="Google Shape;147;p5"/>
          <p:cNvSpPr/>
          <p:nvPr/>
        </p:nvSpPr>
        <p:spPr>
          <a:xfrm>
            <a:off x="9622125" y="2166475"/>
            <a:ext cx="1554000" cy="17181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reflection endPos="1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5"/>
          <p:cNvSpPr/>
          <p:nvPr/>
        </p:nvSpPr>
        <p:spPr>
          <a:xfrm>
            <a:off x="1464225" y="2211300"/>
            <a:ext cx="8083200" cy="45231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9" name="Google Shape;149;p5"/>
          <p:cNvPicPr preferRelativeResize="0"/>
          <p:nvPr/>
        </p:nvPicPr>
        <p:blipFill rotWithShape="1">
          <a:blip r:embed="rId5">
            <a:alphaModFix/>
          </a:blip>
          <a:srcRect t="2948" b="54867"/>
          <a:stretch/>
        </p:blipFill>
        <p:spPr>
          <a:xfrm>
            <a:off x="1325563" y="1408206"/>
            <a:ext cx="9930373" cy="2580899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1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1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f2fa368263_0_144"/>
          <p:cNvSpPr txBox="1">
            <a:spLocks noGrp="1"/>
          </p:cNvSpPr>
          <p:nvPr>
            <p:ph type="title"/>
          </p:nvPr>
        </p:nvSpPr>
        <p:spPr>
          <a:xfrm>
            <a:off x="1987175" y="2599950"/>
            <a:ext cx="8904900" cy="1912200"/>
          </a:xfrm>
          <a:prstGeom prst="rect">
            <a:avLst/>
          </a:prstGeom>
          <a:solidFill>
            <a:schemeClr val="lt1"/>
          </a:solidFill>
          <a:ln w="76200" cap="sq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Calibri"/>
              <a:buNone/>
            </a:pPr>
            <a:r>
              <a:rPr lang="en-US" b="1" dirty="0">
                <a:solidFill>
                  <a:schemeClr val="dk1"/>
                </a:solidFill>
                <a:latin typeface="Arial"/>
                <a:ea typeface="문체부 쓰기 정체" panose="02030609000101010101" pitchFamily="17" charset="-127"/>
                <a:cs typeface="Arial"/>
                <a:sym typeface="Arial"/>
              </a:rPr>
              <a:t>   </a:t>
            </a:r>
            <a:r>
              <a:rPr lang="en-US" b="1" dirty="0" err="1">
                <a:solidFill>
                  <a:schemeClr val="dk1"/>
                </a:solidFill>
                <a:latin typeface="Arial"/>
                <a:ea typeface="문체부 쓰기 정체" panose="02030609000101010101" pitchFamily="17" charset="-127"/>
                <a:cs typeface="Arial"/>
                <a:sym typeface="Arial"/>
              </a:rPr>
              <a:t>홈페이지</a:t>
            </a:r>
            <a:r>
              <a:rPr lang="en-US" b="1" dirty="0">
                <a:solidFill>
                  <a:schemeClr val="dk1"/>
                </a:solidFill>
                <a:ea typeface="문체부 쓰기 정체" panose="02030609000101010101" pitchFamily="17" charset="-127"/>
              </a:rPr>
              <a:t> </a:t>
            </a:r>
            <a:r>
              <a:rPr lang="en-US" b="1" dirty="0" err="1">
                <a:solidFill>
                  <a:schemeClr val="dk1"/>
                </a:solidFill>
                <a:latin typeface="Arial"/>
                <a:ea typeface="문체부 쓰기 정체" panose="02030609000101010101" pitchFamily="17" charset="-127"/>
                <a:cs typeface="Arial"/>
                <a:sym typeface="Arial"/>
              </a:rPr>
              <a:t>시연</a:t>
            </a:r>
            <a:endParaRPr b="1" dirty="0">
              <a:solidFill>
                <a:schemeClr val="dk1"/>
              </a:solidFill>
              <a:ea typeface="문체부 쓰기 정체" panose="02030609000101010101" pitchFamily="17" charset="-127"/>
            </a:endParaRPr>
          </a:p>
        </p:txBody>
      </p:sp>
      <p:pic>
        <p:nvPicPr>
          <p:cNvPr id="155" name="Google Shape;155;gf2fa368263_0_1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61759" y="3137809"/>
            <a:ext cx="1096475" cy="789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8"/>
          <p:cNvSpPr txBox="1">
            <a:spLocks noGrp="1"/>
          </p:cNvSpPr>
          <p:nvPr>
            <p:ph type="title"/>
          </p:nvPr>
        </p:nvSpPr>
        <p:spPr>
          <a:xfrm>
            <a:off x="904399" y="8"/>
            <a:ext cx="10772700" cy="16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Calibri"/>
              <a:buNone/>
            </a:pPr>
            <a:r>
              <a:rPr lang="en-US" b="1" dirty="0" err="1">
                <a:solidFill>
                  <a:schemeClr val="accent3"/>
                </a:solidFill>
                <a:latin typeface="Caveat"/>
                <a:ea typeface="문체부 쓰기 정체" panose="02030609000101010101" pitchFamily="17" charset="-127"/>
                <a:cs typeface="Caveat"/>
                <a:sym typeface="Caveat"/>
              </a:rPr>
              <a:t>화면구성</a:t>
            </a:r>
            <a:r>
              <a:rPr lang="en-US" b="1" dirty="0">
                <a:solidFill>
                  <a:schemeClr val="accent3"/>
                </a:solidFill>
                <a:latin typeface="Caveat"/>
                <a:ea typeface="문체부 쓰기 정체" panose="02030609000101010101" pitchFamily="17" charset="-127"/>
                <a:cs typeface="Caveat"/>
                <a:sym typeface="Caveat"/>
              </a:rPr>
              <a:t> - </a:t>
            </a:r>
            <a:r>
              <a:rPr lang="en-US" b="1" dirty="0" err="1">
                <a:solidFill>
                  <a:schemeClr val="accent3"/>
                </a:solidFill>
                <a:latin typeface="Caveat"/>
                <a:ea typeface="문체부 쓰기 정체" panose="02030609000101010101" pitchFamily="17" charset="-127"/>
                <a:cs typeface="Caveat"/>
                <a:sym typeface="Caveat"/>
              </a:rPr>
              <a:t>브랜드</a:t>
            </a:r>
            <a:r>
              <a:rPr lang="en-US" b="1" dirty="0">
                <a:solidFill>
                  <a:schemeClr val="accent3"/>
                </a:solidFill>
                <a:latin typeface="Caveat"/>
                <a:ea typeface="문체부 쓰기 정체" panose="02030609000101010101" pitchFamily="17" charset="-127"/>
                <a:cs typeface="Caveat"/>
                <a:sym typeface="Caveat"/>
              </a:rPr>
              <a:t>(</a:t>
            </a:r>
            <a:r>
              <a:rPr lang="en-US" b="1" dirty="0" err="1">
                <a:solidFill>
                  <a:schemeClr val="accent3"/>
                </a:solidFill>
                <a:latin typeface="Caveat"/>
                <a:ea typeface="문체부 쓰기 정체" panose="02030609000101010101" pitchFamily="17" charset="-127"/>
                <a:cs typeface="Caveat"/>
                <a:sym typeface="Caveat"/>
              </a:rPr>
              <a:t>핵심가치</a:t>
            </a:r>
            <a:r>
              <a:rPr lang="en-US" b="1" dirty="0">
                <a:solidFill>
                  <a:schemeClr val="accent3"/>
                </a:solidFill>
                <a:latin typeface="Caveat"/>
                <a:ea typeface="문체부 쓰기 정체" panose="02030609000101010101" pitchFamily="17" charset="-127"/>
                <a:cs typeface="Caveat"/>
                <a:sym typeface="Caveat"/>
              </a:rPr>
              <a:t>)</a:t>
            </a:r>
            <a:endParaRPr b="1" dirty="0">
              <a:solidFill>
                <a:schemeClr val="accent3"/>
              </a:solidFill>
              <a:latin typeface="Caveat"/>
              <a:ea typeface="문체부 쓰기 정체" panose="02030609000101010101" pitchFamily="17" charset="-127"/>
              <a:cs typeface="Caveat"/>
              <a:sym typeface="Caveat"/>
            </a:endParaRPr>
          </a:p>
        </p:txBody>
      </p:sp>
      <p:cxnSp>
        <p:nvCxnSpPr>
          <p:cNvPr id="161" name="Google Shape;161;p8"/>
          <p:cNvCxnSpPr/>
          <p:nvPr/>
        </p:nvCxnSpPr>
        <p:spPr>
          <a:xfrm>
            <a:off x="12625" y="1225061"/>
            <a:ext cx="121752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2" name="Google Shape;162;p8"/>
          <p:cNvSpPr txBox="1">
            <a:spLocks noGrp="1"/>
          </p:cNvSpPr>
          <p:nvPr>
            <p:ph type="body" idx="1"/>
          </p:nvPr>
        </p:nvSpPr>
        <p:spPr>
          <a:xfrm>
            <a:off x="676656" y="1998134"/>
            <a:ext cx="4663440" cy="376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22860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400"/>
              <a:buNone/>
            </a:pPr>
            <a:endParaRPr/>
          </a:p>
        </p:txBody>
      </p:sp>
      <p:sp>
        <p:nvSpPr>
          <p:cNvPr id="163" name="Google Shape;163;p8"/>
          <p:cNvSpPr txBox="1">
            <a:spLocks noGrp="1"/>
          </p:cNvSpPr>
          <p:nvPr>
            <p:ph type="body" idx="1"/>
          </p:nvPr>
        </p:nvSpPr>
        <p:spPr>
          <a:xfrm>
            <a:off x="676656" y="1998134"/>
            <a:ext cx="4663440" cy="376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22860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400"/>
              <a:buNone/>
            </a:pPr>
            <a:endParaRPr/>
          </a:p>
        </p:txBody>
      </p:sp>
      <p:pic>
        <p:nvPicPr>
          <p:cNvPr id="164" name="Google Shape;164;p8"/>
          <p:cNvPicPr preferRelativeResize="0"/>
          <p:nvPr/>
        </p:nvPicPr>
        <p:blipFill rotWithShape="1">
          <a:blip r:embed="rId3">
            <a:alphaModFix/>
          </a:blip>
          <a:srcRect b="3727"/>
          <a:stretch/>
        </p:blipFill>
        <p:spPr>
          <a:xfrm>
            <a:off x="1122373" y="1348154"/>
            <a:ext cx="9947256" cy="53867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4617" y="554161"/>
            <a:ext cx="617883" cy="40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00752" y="3265382"/>
            <a:ext cx="4990351" cy="105402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67" name="Google Shape;167;p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00752" y="775245"/>
            <a:ext cx="4990351" cy="2490138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68" name="Google Shape;168;p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00752" y="4319402"/>
            <a:ext cx="4990351" cy="2415501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9"/>
          <p:cNvSpPr txBox="1">
            <a:spLocks noGrp="1"/>
          </p:cNvSpPr>
          <p:nvPr>
            <p:ph type="title"/>
          </p:nvPr>
        </p:nvSpPr>
        <p:spPr>
          <a:xfrm>
            <a:off x="904399" y="8"/>
            <a:ext cx="10772700" cy="14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Calibri"/>
              <a:buNone/>
            </a:pPr>
            <a:r>
              <a:rPr lang="en-US" b="1" dirty="0" err="1">
                <a:solidFill>
                  <a:schemeClr val="accent3"/>
                </a:solidFill>
                <a:latin typeface="Caveat"/>
                <a:ea typeface="문체부 쓰기 정체" panose="02030609000101010101" pitchFamily="17" charset="-127"/>
                <a:cs typeface="Caveat"/>
                <a:sym typeface="Caveat"/>
              </a:rPr>
              <a:t>화면구성</a:t>
            </a:r>
            <a:r>
              <a:rPr lang="en-US" b="1" dirty="0">
                <a:solidFill>
                  <a:schemeClr val="accent3"/>
                </a:solidFill>
                <a:latin typeface="Caveat"/>
                <a:ea typeface="문체부 쓰기 정체" panose="02030609000101010101" pitchFamily="17" charset="-127"/>
                <a:cs typeface="Caveat"/>
                <a:sym typeface="Caveat"/>
              </a:rPr>
              <a:t> – </a:t>
            </a:r>
            <a:r>
              <a:rPr lang="en-US" b="1" dirty="0" err="1">
                <a:solidFill>
                  <a:schemeClr val="accent3"/>
                </a:solidFill>
                <a:latin typeface="Caveat"/>
                <a:ea typeface="문체부 쓰기 정체" panose="02030609000101010101" pitchFamily="17" charset="-127"/>
                <a:cs typeface="Caveat"/>
                <a:sym typeface="Caveat"/>
              </a:rPr>
              <a:t>브랜드</a:t>
            </a:r>
            <a:r>
              <a:rPr lang="en-US" b="1" dirty="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rPr>
              <a:t>(BI)</a:t>
            </a:r>
            <a:endParaRPr b="1" dirty="0">
              <a:solidFill>
                <a:schemeClr val="accent3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cxnSp>
        <p:nvCxnSpPr>
          <p:cNvPr id="174" name="Google Shape;174;p9"/>
          <p:cNvCxnSpPr/>
          <p:nvPr/>
        </p:nvCxnSpPr>
        <p:spPr>
          <a:xfrm>
            <a:off x="12625" y="1225061"/>
            <a:ext cx="121752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" name="Google Shape;175;p9"/>
          <p:cNvSpPr txBox="1">
            <a:spLocks noGrp="1"/>
          </p:cNvSpPr>
          <p:nvPr>
            <p:ph type="body" idx="1"/>
          </p:nvPr>
        </p:nvSpPr>
        <p:spPr>
          <a:xfrm>
            <a:off x="676656" y="1998134"/>
            <a:ext cx="4663440" cy="376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22860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400"/>
              <a:buNone/>
            </a:pPr>
            <a:endParaRPr/>
          </a:p>
        </p:txBody>
      </p:sp>
      <p:sp>
        <p:nvSpPr>
          <p:cNvPr id="176" name="Google Shape;176;p9"/>
          <p:cNvSpPr txBox="1">
            <a:spLocks noGrp="1"/>
          </p:cNvSpPr>
          <p:nvPr>
            <p:ph type="body" idx="1"/>
          </p:nvPr>
        </p:nvSpPr>
        <p:spPr>
          <a:xfrm>
            <a:off x="676656" y="1998134"/>
            <a:ext cx="4663440" cy="376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22860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400"/>
              <a:buNone/>
            </a:pPr>
            <a:endParaRPr/>
          </a:p>
        </p:txBody>
      </p:sp>
      <p:pic>
        <p:nvPicPr>
          <p:cNvPr id="177" name="Google Shape;177;p9"/>
          <p:cNvPicPr preferRelativeResize="0"/>
          <p:nvPr/>
        </p:nvPicPr>
        <p:blipFill rotWithShape="1">
          <a:blip r:embed="rId3">
            <a:alphaModFix/>
          </a:blip>
          <a:srcRect l="-183" b="3612"/>
          <a:stretch/>
        </p:blipFill>
        <p:spPr>
          <a:xfrm>
            <a:off x="1122373" y="1347297"/>
            <a:ext cx="9947254" cy="53884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4617" y="554161"/>
            <a:ext cx="617883" cy="406200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9"/>
          <p:cNvSpPr/>
          <p:nvPr/>
        </p:nvSpPr>
        <p:spPr>
          <a:xfrm>
            <a:off x="3048000" y="3496225"/>
            <a:ext cx="6051300" cy="32397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0" name="Google Shape;180;p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48000" y="3765150"/>
            <a:ext cx="6051302" cy="1622475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1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Metropolitan">
  <a:themeElements>
    <a:clrScheme name="Green Yellow">
      <a:dk1>
        <a:srgbClr val="000000"/>
      </a:dk1>
      <a:lt1>
        <a:srgbClr val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104</Words>
  <Application>Microsoft Office PowerPoint</Application>
  <PresentationFormat>와이드스크린</PresentationFormat>
  <Paragraphs>39</Paragraphs>
  <Slides>19</Slides>
  <Notes>19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5" baseType="lpstr">
      <vt:lpstr>Arial</vt:lpstr>
      <vt:lpstr>문체부 쓰기 정체</vt:lpstr>
      <vt:lpstr>Caveat</vt:lpstr>
      <vt:lpstr>Gulim</vt:lpstr>
      <vt:lpstr>Calibri</vt:lpstr>
      <vt:lpstr>Metropolitan</vt:lpstr>
      <vt:lpstr>E-PyeonHan World</vt:lpstr>
      <vt:lpstr>The E-PyeonHan World Team</vt:lpstr>
      <vt:lpstr>Agenda</vt:lpstr>
      <vt:lpstr>프로젝트 기획의도</vt:lpstr>
      <vt:lpstr>홈페이지 주요메뉴</vt:lpstr>
      <vt:lpstr>화면구성 - 메인화면</vt:lpstr>
      <vt:lpstr>   홈페이지 시연</vt:lpstr>
      <vt:lpstr>화면구성 - 브랜드(핵심가치)</vt:lpstr>
      <vt:lpstr>화면구성 – 브랜드(BI)</vt:lpstr>
      <vt:lpstr>   홈페이지 시연</vt:lpstr>
      <vt:lpstr>화면구성 – 분양안내(분양캘린더)</vt:lpstr>
      <vt:lpstr>화면구성 – 분양안내(청약가이드)</vt:lpstr>
      <vt:lpstr>   홈페이지 시연</vt:lpstr>
      <vt:lpstr>화면구성 – 로그인</vt:lpstr>
      <vt:lpstr>화면구성 – 고객서비스(고객문의)</vt:lpstr>
      <vt:lpstr>화면구성 – 고객서비스(평형계산기)</vt:lpstr>
      <vt:lpstr>   홈페이지 시연</vt:lpstr>
      <vt:lpstr>Questions?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E-PyeonHan World</dc:title>
  <dc:creator>Gazelle Farhady</dc:creator>
  <cp:lastModifiedBy>Si7A-</cp:lastModifiedBy>
  <cp:revision>4</cp:revision>
  <dcterms:created xsi:type="dcterms:W3CDTF">2017-03-30T16:23:22Z</dcterms:created>
  <dcterms:modified xsi:type="dcterms:W3CDTF">2021-09-30T04:11:12Z</dcterms:modified>
</cp:coreProperties>
</file>